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Lst>
  <p:notesMasterIdLst>
    <p:notesMasterId r:id="rId15"/>
  </p:notesMasterIdLst>
  <p:handoutMasterIdLst>
    <p:handoutMasterId r:id="rId16"/>
  </p:handoutMasterIdLst>
  <p:sldIdLst>
    <p:sldId id="281" r:id="rId5"/>
    <p:sldId id="259" r:id="rId6"/>
    <p:sldId id="302" r:id="rId7"/>
    <p:sldId id="288" r:id="rId8"/>
    <p:sldId id="289" r:id="rId9"/>
    <p:sldId id="306" r:id="rId10"/>
    <p:sldId id="298" r:id="rId11"/>
    <p:sldId id="303" r:id="rId12"/>
    <p:sldId id="304" r:id="rId13"/>
    <p:sldId id="305" r:id="rId14"/>
  </p:sldIdLst>
  <p:sldSz cx="12188825" cy="6858000"/>
  <p:notesSz cx="6858000" cy="9144000"/>
  <p:defaultTextStyle>
    <a:defPPr rtl="0">
      <a:defRPr lang="nl-nl"/>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5B2D73-CE19-4381-B6E2-A586AA1C9A70}" v="102" dt="2023-03-20T10:41:15.528"/>
  </p1510:revLst>
</p1510:revInfo>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howGuides="1">
      <p:cViewPr>
        <p:scale>
          <a:sx n="63" d="100"/>
          <a:sy n="63" d="100"/>
        </p:scale>
        <p:origin x="76" y="56"/>
      </p:cViewPr>
      <p:guideLst>
        <p:guide orient="horz" pos="1152"/>
        <p:guide pos="383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0"/>
    </p:cViewPr>
  </p:sorterViewPr>
  <p:notesViewPr>
    <p:cSldViewPr>
      <p:cViewPr varScale="1">
        <p:scale>
          <a:sx n="96" d="100"/>
          <a:sy n="96" d="100"/>
        </p:scale>
        <p:origin x="28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jolein Hoogendoorn" userId="49dccfdd-46be-4183-adec-4ec725023303" providerId="ADAL" clId="{E55B2D73-CE19-4381-B6E2-A586AA1C9A70}"/>
    <pc:docChg chg="undo custSel addSld delSld modSld">
      <pc:chgData name="Marjolein Hoogendoorn" userId="49dccfdd-46be-4183-adec-4ec725023303" providerId="ADAL" clId="{E55B2D73-CE19-4381-B6E2-A586AA1C9A70}" dt="2023-03-20T10:47:49.659" v="4483" actId="255"/>
      <pc:docMkLst>
        <pc:docMk/>
      </pc:docMkLst>
      <pc:sldChg chg="modSp mod">
        <pc:chgData name="Marjolein Hoogendoorn" userId="49dccfdd-46be-4183-adec-4ec725023303" providerId="ADAL" clId="{E55B2D73-CE19-4381-B6E2-A586AA1C9A70}" dt="2023-03-20T10:10:54.880" v="36" actId="20577"/>
        <pc:sldMkLst>
          <pc:docMk/>
          <pc:sldMk cId="3422892359" sldId="259"/>
        </pc:sldMkLst>
        <pc:spChg chg="mod">
          <ac:chgData name="Marjolein Hoogendoorn" userId="49dccfdd-46be-4183-adec-4ec725023303" providerId="ADAL" clId="{E55B2D73-CE19-4381-B6E2-A586AA1C9A70}" dt="2023-03-20T10:10:39.001" v="13" actId="20577"/>
          <ac:spMkLst>
            <pc:docMk/>
            <pc:sldMk cId="3422892359" sldId="259"/>
            <ac:spMk id="2" creationId="{00000000-0000-0000-0000-000000000000}"/>
          </ac:spMkLst>
        </pc:spChg>
        <pc:spChg chg="mod">
          <ac:chgData name="Marjolein Hoogendoorn" userId="49dccfdd-46be-4183-adec-4ec725023303" providerId="ADAL" clId="{E55B2D73-CE19-4381-B6E2-A586AA1C9A70}" dt="2023-03-20T10:10:54.880" v="36" actId="20577"/>
          <ac:spMkLst>
            <pc:docMk/>
            <pc:sldMk cId="3422892359" sldId="259"/>
            <ac:spMk id="3" creationId="{00000000-0000-0000-0000-000000000000}"/>
          </ac:spMkLst>
        </pc:spChg>
      </pc:sldChg>
      <pc:sldChg chg="modSp del mod setBg">
        <pc:chgData name="Marjolein Hoogendoorn" userId="49dccfdd-46be-4183-adec-4ec725023303" providerId="ADAL" clId="{E55B2D73-CE19-4381-B6E2-A586AA1C9A70}" dt="2023-03-20T10:20:43.618" v="1228" actId="47"/>
        <pc:sldMkLst>
          <pc:docMk/>
          <pc:sldMk cId="1397267170" sldId="272"/>
        </pc:sldMkLst>
        <pc:spChg chg="mod">
          <ac:chgData name="Marjolein Hoogendoorn" userId="49dccfdd-46be-4183-adec-4ec725023303" providerId="ADAL" clId="{E55B2D73-CE19-4381-B6E2-A586AA1C9A70}" dt="2023-03-20T10:19:56.382" v="1221" actId="207"/>
          <ac:spMkLst>
            <pc:docMk/>
            <pc:sldMk cId="1397267170" sldId="272"/>
            <ac:spMk id="3" creationId="{00000000-0000-0000-0000-000000000000}"/>
          </ac:spMkLst>
        </pc:spChg>
        <pc:spChg chg="mod">
          <ac:chgData name="Marjolein Hoogendoorn" userId="49dccfdd-46be-4183-adec-4ec725023303" providerId="ADAL" clId="{E55B2D73-CE19-4381-B6E2-A586AA1C9A70}" dt="2023-03-20T10:20:01.173" v="1222" actId="207"/>
          <ac:spMkLst>
            <pc:docMk/>
            <pc:sldMk cId="1397267170" sldId="272"/>
            <ac:spMk id="15" creationId="{D8E1B2A2-AB8D-A749-83BF-90273FBD41B5}"/>
          </ac:spMkLst>
        </pc:spChg>
      </pc:sldChg>
      <pc:sldChg chg="modSp mod">
        <pc:chgData name="Marjolein Hoogendoorn" userId="49dccfdd-46be-4183-adec-4ec725023303" providerId="ADAL" clId="{E55B2D73-CE19-4381-B6E2-A586AA1C9A70}" dt="2023-03-20T10:45:34.627" v="4446" actId="20577"/>
        <pc:sldMkLst>
          <pc:docMk/>
          <pc:sldMk cId="3967481247" sldId="281"/>
        </pc:sldMkLst>
        <pc:spChg chg="mod">
          <ac:chgData name="Marjolein Hoogendoorn" userId="49dccfdd-46be-4183-adec-4ec725023303" providerId="ADAL" clId="{E55B2D73-CE19-4381-B6E2-A586AA1C9A70}" dt="2023-03-20T10:45:34.627" v="4446" actId="20577"/>
          <ac:spMkLst>
            <pc:docMk/>
            <pc:sldMk cId="3967481247" sldId="281"/>
            <ac:spMk id="3" creationId="{BFB2E407-D5EB-4497-8CCA-679DF12520C7}"/>
          </ac:spMkLst>
        </pc:spChg>
      </pc:sldChg>
      <pc:sldChg chg="modSp mod setBg">
        <pc:chgData name="Marjolein Hoogendoorn" userId="49dccfdd-46be-4183-adec-4ec725023303" providerId="ADAL" clId="{E55B2D73-CE19-4381-B6E2-A586AA1C9A70}" dt="2023-03-20T10:39:14.176" v="3399" actId="113"/>
        <pc:sldMkLst>
          <pc:docMk/>
          <pc:sldMk cId="3877704118" sldId="288"/>
        </pc:sldMkLst>
        <pc:spChg chg="mod">
          <ac:chgData name="Marjolein Hoogendoorn" userId="49dccfdd-46be-4183-adec-4ec725023303" providerId="ADAL" clId="{E55B2D73-CE19-4381-B6E2-A586AA1C9A70}" dt="2023-03-20T10:39:14.176" v="3399" actId="113"/>
          <ac:spMkLst>
            <pc:docMk/>
            <pc:sldMk cId="3877704118" sldId="288"/>
            <ac:spMk id="3" creationId="{ACCF25D8-462F-8B4A-8D99-662B5C3FFDE9}"/>
          </ac:spMkLst>
        </pc:spChg>
        <pc:spChg chg="mod">
          <ac:chgData name="Marjolein Hoogendoorn" userId="49dccfdd-46be-4183-adec-4ec725023303" providerId="ADAL" clId="{E55B2D73-CE19-4381-B6E2-A586AA1C9A70}" dt="2023-03-20T10:11:09.875" v="63" actId="255"/>
          <ac:spMkLst>
            <pc:docMk/>
            <pc:sldMk cId="3877704118" sldId="288"/>
            <ac:spMk id="5" creationId="{D299D361-319F-4BC4-81C4-F32BBF7A4FB8}"/>
          </ac:spMkLst>
        </pc:spChg>
      </pc:sldChg>
      <pc:sldChg chg="modSp mod setBg">
        <pc:chgData name="Marjolein Hoogendoorn" userId="49dccfdd-46be-4183-adec-4ec725023303" providerId="ADAL" clId="{E55B2D73-CE19-4381-B6E2-A586AA1C9A70}" dt="2023-03-20T10:19:23.806" v="1200" actId="113"/>
        <pc:sldMkLst>
          <pc:docMk/>
          <pc:sldMk cId="264553939" sldId="289"/>
        </pc:sldMkLst>
        <pc:spChg chg="mod">
          <ac:chgData name="Marjolein Hoogendoorn" userId="49dccfdd-46be-4183-adec-4ec725023303" providerId="ADAL" clId="{E55B2D73-CE19-4381-B6E2-A586AA1C9A70}" dt="2023-03-20T10:19:23.806" v="1200" actId="113"/>
          <ac:spMkLst>
            <pc:docMk/>
            <pc:sldMk cId="264553939" sldId="289"/>
            <ac:spMk id="3" creationId="{ACCF25D8-462F-8B4A-8D99-662B5C3FFDE9}"/>
          </ac:spMkLst>
        </pc:spChg>
        <pc:spChg chg="mod">
          <ac:chgData name="Marjolein Hoogendoorn" userId="49dccfdd-46be-4183-adec-4ec725023303" providerId="ADAL" clId="{E55B2D73-CE19-4381-B6E2-A586AA1C9A70}" dt="2023-03-20T10:13:29.276" v="346" actId="20577"/>
          <ac:spMkLst>
            <pc:docMk/>
            <pc:sldMk cId="264553939" sldId="289"/>
            <ac:spMk id="4" creationId="{C4620B0B-BCC1-4BED-BF4D-17691AE321AC}"/>
          </ac:spMkLst>
        </pc:spChg>
      </pc:sldChg>
      <pc:sldChg chg="del">
        <pc:chgData name="Marjolein Hoogendoorn" userId="49dccfdd-46be-4183-adec-4ec725023303" providerId="ADAL" clId="{E55B2D73-CE19-4381-B6E2-A586AA1C9A70}" dt="2023-03-20T10:20:07.523" v="1223" actId="47"/>
        <pc:sldMkLst>
          <pc:docMk/>
          <pc:sldMk cId="653669218" sldId="290"/>
        </pc:sldMkLst>
      </pc:sldChg>
      <pc:sldChg chg="del">
        <pc:chgData name="Marjolein Hoogendoorn" userId="49dccfdd-46be-4183-adec-4ec725023303" providerId="ADAL" clId="{E55B2D73-CE19-4381-B6E2-A586AA1C9A70}" dt="2023-03-20T10:20:07.523" v="1223" actId="47"/>
        <pc:sldMkLst>
          <pc:docMk/>
          <pc:sldMk cId="1848945164" sldId="291"/>
        </pc:sldMkLst>
      </pc:sldChg>
      <pc:sldChg chg="del">
        <pc:chgData name="Marjolein Hoogendoorn" userId="49dccfdd-46be-4183-adec-4ec725023303" providerId="ADAL" clId="{E55B2D73-CE19-4381-B6E2-A586AA1C9A70}" dt="2023-03-20T10:20:07.523" v="1223" actId="47"/>
        <pc:sldMkLst>
          <pc:docMk/>
          <pc:sldMk cId="470096551" sldId="292"/>
        </pc:sldMkLst>
      </pc:sldChg>
      <pc:sldChg chg="del">
        <pc:chgData name="Marjolein Hoogendoorn" userId="49dccfdd-46be-4183-adec-4ec725023303" providerId="ADAL" clId="{E55B2D73-CE19-4381-B6E2-A586AA1C9A70}" dt="2023-03-20T10:20:07.523" v="1223" actId="47"/>
        <pc:sldMkLst>
          <pc:docMk/>
          <pc:sldMk cId="2473903243" sldId="293"/>
        </pc:sldMkLst>
      </pc:sldChg>
      <pc:sldChg chg="del">
        <pc:chgData name="Marjolein Hoogendoorn" userId="49dccfdd-46be-4183-adec-4ec725023303" providerId="ADAL" clId="{E55B2D73-CE19-4381-B6E2-A586AA1C9A70}" dt="2023-03-20T10:20:07.523" v="1223" actId="47"/>
        <pc:sldMkLst>
          <pc:docMk/>
          <pc:sldMk cId="2061228760" sldId="294"/>
        </pc:sldMkLst>
      </pc:sldChg>
      <pc:sldChg chg="del">
        <pc:chgData name="Marjolein Hoogendoorn" userId="49dccfdd-46be-4183-adec-4ec725023303" providerId="ADAL" clId="{E55B2D73-CE19-4381-B6E2-A586AA1C9A70}" dt="2023-03-20T10:20:07.523" v="1223" actId="47"/>
        <pc:sldMkLst>
          <pc:docMk/>
          <pc:sldMk cId="587008153" sldId="295"/>
        </pc:sldMkLst>
      </pc:sldChg>
      <pc:sldChg chg="del">
        <pc:chgData name="Marjolein Hoogendoorn" userId="49dccfdd-46be-4183-adec-4ec725023303" providerId="ADAL" clId="{E55B2D73-CE19-4381-B6E2-A586AA1C9A70}" dt="2023-03-20T10:20:07.523" v="1223" actId="47"/>
        <pc:sldMkLst>
          <pc:docMk/>
          <pc:sldMk cId="138647386" sldId="296"/>
        </pc:sldMkLst>
      </pc:sldChg>
      <pc:sldChg chg="del">
        <pc:chgData name="Marjolein Hoogendoorn" userId="49dccfdd-46be-4183-adec-4ec725023303" providerId="ADAL" clId="{E55B2D73-CE19-4381-B6E2-A586AA1C9A70}" dt="2023-03-20T10:20:07.523" v="1223" actId="47"/>
        <pc:sldMkLst>
          <pc:docMk/>
          <pc:sldMk cId="881346311" sldId="297"/>
        </pc:sldMkLst>
      </pc:sldChg>
      <pc:sldChg chg="modSp mod">
        <pc:chgData name="Marjolein Hoogendoorn" userId="49dccfdd-46be-4183-adec-4ec725023303" providerId="ADAL" clId="{E55B2D73-CE19-4381-B6E2-A586AA1C9A70}" dt="2023-03-20T10:35:32.009" v="2704" actId="20577"/>
        <pc:sldMkLst>
          <pc:docMk/>
          <pc:sldMk cId="4004832918" sldId="298"/>
        </pc:sldMkLst>
        <pc:spChg chg="mod">
          <ac:chgData name="Marjolein Hoogendoorn" userId="49dccfdd-46be-4183-adec-4ec725023303" providerId="ADAL" clId="{E55B2D73-CE19-4381-B6E2-A586AA1C9A70}" dt="2023-03-20T10:35:32.009" v="2704" actId="20577"/>
          <ac:spMkLst>
            <pc:docMk/>
            <pc:sldMk cId="4004832918" sldId="298"/>
            <ac:spMk id="3" creationId="{00000000-0000-0000-0000-000000000000}"/>
          </ac:spMkLst>
        </pc:spChg>
        <pc:spChg chg="mod">
          <ac:chgData name="Marjolein Hoogendoorn" userId="49dccfdd-46be-4183-adec-4ec725023303" providerId="ADAL" clId="{E55B2D73-CE19-4381-B6E2-A586AA1C9A70}" dt="2023-03-20T10:25:08.977" v="2130" actId="20577"/>
          <ac:spMkLst>
            <pc:docMk/>
            <pc:sldMk cId="4004832918" sldId="298"/>
            <ac:spMk id="4" creationId="{7C967A1C-B231-4F44-9203-5F9CD9213FBE}"/>
          </ac:spMkLst>
        </pc:spChg>
      </pc:sldChg>
      <pc:sldChg chg="del">
        <pc:chgData name="Marjolein Hoogendoorn" userId="49dccfdd-46be-4183-adec-4ec725023303" providerId="ADAL" clId="{E55B2D73-CE19-4381-B6E2-A586AA1C9A70}" dt="2023-03-20T10:22:57.166" v="1752" actId="47"/>
        <pc:sldMkLst>
          <pc:docMk/>
          <pc:sldMk cId="3857259411" sldId="299"/>
        </pc:sldMkLst>
      </pc:sldChg>
      <pc:sldChg chg="del">
        <pc:chgData name="Marjolein Hoogendoorn" userId="49dccfdd-46be-4183-adec-4ec725023303" providerId="ADAL" clId="{E55B2D73-CE19-4381-B6E2-A586AA1C9A70}" dt="2023-03-20T10:22:57.166" v="1752" actId="47"/>
        <pc:sldMkLst>
          <pc:docMk/>
          <pc:sldMk cId="3879003480" sldId="300"/>
        </pc:sldMkLst>
      </pc:sldChg>
      <pc:sldChg chg="del">
        <pc:chgData name="Marjolein Hoogendoorn" userId="49dccfdd-46be-4183-adec-4ec725023303" providerId="ADAL" clId="{E55B2D73-CE19-4381-B6E2-A586AA1C9A70}" dt="2023-03-20T10:22:57.166" v="1752" actId="47"/>
        <pc:sldMkLst>
          <pc:docMk/>
          <pc:sldMk cId="3540038335" sldId="301"/>
        </pc:sldMkLst>
      </pc:sldChg>
      <pc:sldChg chg="modSp add mod setBg">
        <pc:chgData name="Marjolein Hoogendoorn" userId="49dccfdd-46be-4183-adec-4ec725023303" providerId="ADAL" clId="{E55B2D73-CE19-4381-B6E2-A586AA1C9A70}" dt="2023-03-20T10:45:23.494" v="4444" actId="20577"/>
        <pc:sldMkLst>
          <pc:docMk/>
          <pc:sldMk cId="2737518434" sldId="302"/>
        </pc:sldMkLst>
        <pc:spChg chg="mod">
          <ac:chgData name="Marjolein Hoogendoorn" userId="49dccfdd-46be-4183-adec-4ec725023303" providerId="ADAL" clId="{E55B2D73-CE19-4381-B6E2-A586AA1C9A70}" dt="2023-03-20T10:10:50.598" v="35" actId="20577"/>
          <ac:spMkLst>
            <pc:docMk/>
            <pc:sldMk cId="2737518434" sldId="302"/>
            <ac:spMk id="2" creationId="{00000000-0000-0000-0000-000000000000}"/>
          </ac:spMkLst>
        </pc:spChg>
        <pc:spChg chg="mod">
          <ac:chgData name="Marjolein Hoogendoorn" userId="49dccfdd-46be-4183-adec-4ec725023303" providerId="ADAL" clId="{E55B2D73-CE19-4381-B6E2-A586AA1C9A70}" dt="2023-03-20T10:45:23.494" v="4444" actId="20577"/>
          <ac:spMkLst>
            <pc:docMk/>
            <pc:sldMk cId="2737518434" sldId="302"/>
            <ac:spMk id="3" creationId="{00000000-0000-0000-0000-000000000000}"/>
          </ac:spMkLst>
        </pc:spChg>
      </pc:sldChg>
      <pc:sldChg chg="add del setBg">
        <pc:chgData name="Marjolein Hoogendoorn" userId="49dccfdd-46be-4183-adec-4ec725023303" providerId="ADAL" clId="{E55B2D73-CE19-4381-B6E2-A586AA1C9A70}" dt="2023-03-20T10:23:06.328" v="1754"/>
        <pc:sldMkLst>
          <pc:docMk/>
          <pc:sldMk cId="1344697978" sldId="303"/>
        </pc:sldMkLst>
      </pc:sldChg>
      <pc:sldChg chg="modSp add mod">
        <pc:chgData name="Marjolein Hoogendoorn" userId="49dccfdd-46be-4183-adec-4ec725023303" providerId="ADAL" clId="{E55B2D73-CE19-4381-B6E2-A586AA1C9A70}" dt="2023-03-20T10:25:02.392" v="2118" actId="20577"/>
        <pc:sldMkLst>
          <pc:docMk/>
          <pc:sldMk cId="3328372965" sldId="303"/>
        </pc:sldMkLst>
        <pc:spChg chg="mod">
          <ac:chgData name="Marjolein Hoogendoorn" userId="49dccfdd-46be-4183-adec-4ec725023303" providerId="ADAL" clId="{E55B2D73-CE19-4381-B6E2-A586AA1C9A70}" dt="2023-03-20T10:24:45.175" v="2107" actId="6549"/>
          <ac:spMkLst>
            <pc:docMk/>
            <pc:sldMk cId="3328372965" sldId="303"/>
            <ac:spMk id="3" creationId="{00000000-0000-0000-0000-000000000000}"/>
          </ac:spMkLst>
        </pc:spChg>
        <pc:spChg chg="mod">
          <ac:chgData name="Marjolein Hoogendoorn" userId="49dccfdd-46be-4183-adec-4ec725023303" providerId="ADAL" clId="{E55B2D73-CE19-4381-B6E2-A586AA1C9A70}" dt="2023-03-20T10:25:02.392" v="2118" actId="20577"/>
          <ac:spMkLst>
            <pc:docMk/>
            <pc:sldMk cId="3328372965" sldId="303"/>
            <ac:spMk id="4" creationId="{7C967A1C-B231-4F44-9203-5F9CD9213FBE}"/>
          </ac:spMkLst>
        </pc:spChg>
      </pc:sldChg>
      <pc:sldChg chg="addSp delSp modSp add mod">
        <pc:chgData name="Marjolein Hoogendoorn" userId="49dccfdd-46be-4183-adec-4ec725023303" providerId="ADAL" clId="{E55B2D73-CE19-4381-B6E2-A586AA1C9A70}" dt="2023-03-20T10:32:33.829" v="2693" actId="1076"/>
        <pc:sldMkLst>
          <pc:docMk/>
          <pc:sldMk cId="2522138658" sldId="304"/>
        </pc:sldMkLst>
        <pc:spChg chg="mod">
          <ac:chgData name="Marjolein Hoogendoorn" userId="49dccfdd-46be-4183-adec-4ec725023303" providerId="ADAL" clId="{E55B2D73-CE19-4381-B6E2-A586AA1C9A70}" dt="2023-03-20T10:32:09.581" v="2690" actId="20577"/>
          <ac:spMkLst>
            <pc:docMk/>
            <pc:sldMk cId="2522138658" sldId="304"/>
            <ac:spMk id="3" creationId="{00000000-0000-0000-0000-000000000000}"/>
          </ac:spMkLst>
        </pc:spChg>
        <pc:spChg chg="mod">
          <ac:chgData name="Marjolein Hoogendoorn" userId="49dccfdd-46be-4183-adec-4ec725023303" providerId="ADAL" clId="{E55B2D73-CE19-4381-B6E2-A586AA1C9A70}" dt="2023-03-20T10:25:13.746" v="2140" actId="20577"/>
          <ac:spMkLst>
            <pc:docMk/>
            <pc:sldMk cId="2522138658" sldId="304"/>
            <ac:spMk id="4" creationId="{7C967A1C-B231-4F44-9203-5F9CD9213FBE}"/>
          </ac:spMkLst>
        </pc:spChg>
        <pc:picChg chg="add mod">
          <ac:chgData name="Marjolein Hoogendoorn" userId="49dccfdd-46be-4183-adec-4ec725023303" providerId="ADAL" clId="{E55B2D73-CE19-4381-B6E2-A586AA1C9A70}" dt="2023-03-20T10:32:29.071" v="2691" actId="1076"/>
          <ac:picMkLst>
            <pc:docMk/>
            <pc:sldMk cId="2522138658" sldId="304"/>
            <ac:picMk id="5" creationId="{205AF0AF-5B7C-8A43-A111-1B09A9CAE7D8}"/>
          </ac:picMkLst>
        </pc:picChg>
        <pc:picChg chg="add mod">
          <ac:chgData name="Marjolein Hoogendoorn" userId="49dccfdd-46be-4183-adec-4ec725023303" providerId="ADAL" clId="{E55B2D73-CE19-4381-B6E2-A586AA1C9A70}" dt="2023-03-20T10:32:30.962" v="2692" actId="1076"/>
          <ac:picMkLst>
            <pc:docMk/>
            <pc:sldMk cId="2522138658" sldId="304"/>
            <ac:picMk id="7" creationId="{4D05ACEF-9B3E-6064-211F-837D36955EA0}"/>
          </ac:picMkLst>
        </pc:picChg>
        <pc:picChg chg="add del">
          <ac:chgData name="Marjolein Hoogendoorn" userId="49dccfdd-46be-4183-adec-4ec725023303" providerId="ADAL" clId="{E55B2D73-CE19-4381-B6E2-A586AA1C9A70}" dt="2023-03-20T10:27:38.121" v="2197" actId="22"/>
          <ac:picMkLst>
            <pc:docMk/>
            <pc:sldMk cId="2522138658" sldId="304"/>
            <ac:picMk id="9" creationId="{77447029-4C41-876F-8506-8D2D96E8BD43}"/>
          </ac:picMkLst>
        </pc:picChg>
        <pc:picChg chg="add mod">
          <ac:chgData name="Marjolein Hoogendoorn" userId="49dccfdd-46be-4183-adec-4ec725023303" providerId="ADAL" clId="{E55B2D73-CE19-4381-B6E2-A586AA1C9A70}" dt="2023-03-20T10:32:33.829" v="2693" actId="1076"/>
          <ac:picMkLst>
            <pc:docMk/>
            <pc:sldMk cId="2522138658" sldId="304"/>
            <ac:picMk id="11" creationId="{6605A2CD-6D74-0C6D-407E-29C5B473B463}"/>
          </ac:picMkLst>
        </pc:picChg>
      </pc:sldChg>
      <pc:sldChg chg="add del">
        <pc:chgData name="Marjolein Hoogendoorn" userId="49dccfdd-46be-4183-adec-4ec725023303" providerId="ADAL" clId="{E55B2D73-CE19-4381-B6E2-A586AA1C9A70}" dt="2023-03-20T10:36:14.126" v="2707"/>
        <pc:sldMkLst>
          <pc:docMk/>
          <pc:sldMk cId="853336289" sldId="305"/>
        </pc:sldMkLst>
      </pc:sldChg>
      <pc:sldChg chg="add del">
        <pc:chgData name="Marjolein Hoogendoorn" userId="49dccfdd-46be-4183-adec-4ec725023303" providerId="ADAL" clId="{E55B2D73-CE19-4381-B6E2-A586AA1C9A70}" dt="2023-03-20T10:35:44.326" v="2705" actId="47"/>
        <pc:sldMkLst>
          <pc:docMk/>
          <pc:sldMk cId="2558982635" sldId="305"/>
        </pc:sldMkLst>
      </pc:sldChg>
      <pc:sldChg chg="modSp add mod">
        <pc:chgData name="Marjolein Hoogendoorn" userId="49dccfdd-46be-4183-adec-4ec725023303" providerId="ADAL" clId="{E55B2D73-CE19-4381-B6E2-A586AA1C9A70}" dt="2023-03-20T10:38:32.901" v="3284" actId="20577"/>
        <pc:sldMkLst>
          <pc:docMk/>
          <pc:sldMk cId="2861511823" sldId="305"/>
        </pc:sldMkLst>
        <pc:spChg chg="mod">
          <ac:chgData name="Marjolein Hoogendoorn" userId="49dccfdd-46be-4183-adec-4ec725023303" providerId="ADAL" clId="{E55B2D73-CE19-4381-B6E2-A586AA1C9A70}" dt="2023-03-20T10:38:32.901" v="3284" actId="20577"/>
          <ac:spMkLst>
            <pc:docMk/>
            <pc:sldMk cId="2861511823" sldId="305"/>
            <ac:spMk id="3" creationId="{00000000-0000-0000-0000-000000000000}"/>
          </ac:spMkLst>
        </pc:spChg>
      </pc:sldChg>
      <pc:sldChg chg="modSp add mod setBg">
        <pc:chgData name="Marjolein Hoogendoorn" userId="49dccfdd-46be-4183-adec-4ec725023303" providerId="ADAL" clId="{E55B2D73-CE19-4381-B6E2-A586AA1C9A70}" dt="2023-03-20T10:47:49.659" v="4483" actId="255"/>
        <pc:sldMkLst>
          <pc:docMk/>
          <pc:sldMk cId="479547758" sldId="306"/>
        </pc:sldMkLst>
        <pc:spChg chg="mod">
          <ac:chgData name="Marjolein Hoogendoorn" userId="49dccfdd-46be-4183-adec-4ec725023303" providerId="ADAL" clId="{E55B2D73-CE19-4381-B6E2-A586AA1C9A70}" dt="2023-03-20T10:47:49.659" v="4483" actId="255"/>
          <ac:spMkLst>
            <pc:docMk/>
            <pc:sldMk cId="479547758" sldId="306"/>
            <ac:spMk id="3" creationId="{ACCF25D8-462F-8B4A-8D99-662B5C3FFDE9}"/>
          </ac:spMkLst>
        </pc:spChg>
        <pc:spChg chg="mod">
          <ac:chgData name="Marjolein Hoogendoorn" userId="49dccfdd-46be-4183-adec-4ec725023303" providerId="ADAL" clId="{E55B2D73-CE19-4381-B6E2-A586AA1C9A70}" dt="2023-03-20T10:41:20.102" v="3652" actId="20577"/>
          <ac:spMkLst>
            <pc:docMk/>
            <pc:sldMk cId="479547758" sldId="306"/>
            <ac:spMk id="5" creationId="{D299D361-319F-4BC4-81C4-F32BBF7A4FB8}"/>
          </ac:spMkLst>
        </pc:spChg>
      </pc:sldChg>
    </pc:docChg>
  </pc:docChgLst>
  <pc:docChgLst>
    <pc:chgData name="Marjolein Hoogendoorn" userId="49dccfdd-46be-4183-adec-4ec725023303" providerId="ADAL" clId="{40F54836-4B00-4594-AF7E-A29A015DC390}"/>
    <pc:docChg chg="delSld">
      <pc:chgData name="Marjolein Hoogendoorn" userId="49dccfdd-46be-4183-adec-4ec725023303" providerId="ADAL" clId="{40F54836-4B00-4594-AF7E-A29A015DC390}" dt="2023-03-05T15:32:19.001" v="0" actId="47"/>
      <pc:docMkLst>
        <pc:docMk/>
      </pc:docMkLst>
      <pc:sldChg chg="del">
        <pc:chgData name="Marjolein Hoogendoorn" userId="49dccfdd-46be-4183-adec-4ec725023303" providerId="ADAL" clId="{40F54836-4B00-4594-AF7E-A29A015DC390}" dt="2023-03-05T15:32:19.001" v="0" actId="47"/>
        <pc:sldMkLst>
          <pc:docMk/>
          <pc:sldMk cId="3759330962" sldId="285"/>
        </pc:sldMkLst>
      </pc:sldChg>
    </pc:docChg>
  </pc:docChgLst>
  <pc:docChgLst>
    <pc:chgData name="Marjolein Hoogendoorn" userId="49dccfdd-46be-4183-adec-4ec725023303" providerId="ADAL" clId="{1BF07DC5-5E0A-42DD-875C-213F455C8A91}"/>
    <pc:docChg chg="undo custSel addSld delSld modSld sldOrd">
      <pc:chgData name="Marjolein Hoogendoorn" userId="49dccfdd-46be-4183-adec-4ec725023303" providerId="ADAL" clId="{1BF07DC5-5E0A-42DD-875C-213F455C8A91}" dt="2023-02-14T10:34:27.122" v="4501" actId="113"/>
      <pc:docMkLst>
        <pc:docMk/>
      </pc:docMkLst>
      <pc:sldChg chg="modSp mod">
        <pc:chgData name="Marjolein Hoogendoorn" userId="49dccfdd-46be-4183-adec-4ec725023303" providerId="ADAL" clId="{1BF07DC5-5E0A-42DD-875C-213F455C8A91}" dt="2023-02-14T10:22:46.066" v="4048" actId="20577"/>
        <pc:sldMkLst>
          <pc:docMk/>
          <pc:sldMk cId="3422892359" sldId="259"/>
        </pc:sldMkLst>
        <pc:spChg chg="mod">
          <ac:chgData name="Marjolein Hoogendoorn" userId="49dccfdd-46be-4183-adec-4ec725023303" providerId="ADAL" clId="{1BF07DC5-5E0A-42DD-875C-213F455C8A91}" dt="2023-02-14T10:22:46.066" v="4048" actId="20577"/>
          <ac:spMkLst>
            <pc:docMk/>
            <pc:sldMk cId="3422892359" sldId="259"/>
            <ac:spMk id="2" creationId="{00000000-0000-0000-0000-000000000000}"/>
          </ac:spMkLst>
        </pc:spChg>
        <pc:spChg chg="mod">
          <ac:chgData name="Marjolein Hoogendoorn" userId="49dccfdd-46be-4183-adec-4ec725023303" providerId="ADAL" clId="{1BF07DC5-5E0A-42DD-875C-213F455C8A91}" dt="2023-02-14T09:25:23.036" v="3523" actId="27636"/>
          <ac:spMkLst>
            <pc:docMk/>
            <pc:sldMk cId="3422892359" sldId="259"/>
            <ac:spMk id="3" creationId="{00000000-0000-0000-0000-000000000000}"/>
          </ac:spMkLst>
        </pc:spChg>
      </pc:sldChg>
      <pc:sldChg chg="del">
        <pc:chgData name="Marjolein Hoogendoorn" userId="49dccfdd-46be-4183-adec-4ec725023303" providerId="ADAL" clId="{1BF07DC5-5E0A-42DD-875C-213F455C8A91}" dt="2023-02-14T09:29:46.250" v="3661" actId="47"/>
        <pc:sldMkLst>
          <pc:docMk/>
          <pc:sldMk cId="1917663768" sldId="270"/>
        </pc:sldMkLst>
      </pc:sldChg>
      <pc:sldChg chg="addSp delSp modSp mod">
        <pc:chgData name="Marjolein Hoogendoorn" userId="49dccfdd-46be-4183-adec-4ec725023303" providerId="ADAL" clId="{1BF07DC5-5E0A-42DD-875C-213F455C8A91}" dt="2023-02-14T10:24:09.878" v="4083" actId="113"/>
        <pc:sldMkLst>
          <pc:docMk/>
          <pc:sldMk cId="1397267170" sldId="272"/>
        </pc:sldMkLst>
        <pc:spChg chg="mod">
          <ac:chgData name="Marjolein Hoogendoorn" userId="49dccfdd-46be-4183-adec-4ec725023303" providerId="ADAL" clId="{1BF07DC5-5E0A-42DD-875C-213F455C8A91}" dt="2023-02-14T10:24:09.878" v="4083" actId="113"/>
          <ac:spMkLst>
            <pc:docMk/>
            <pc:sldMk cId="1397267170" sldId="272"/>
            <ac:spMk id="3" creationId="{00000000-0000-0000-0000-000000000000}"/>
          </ac:spMkLst>
        </pc:spChg>
        <pc:spChg chg="add del">
          <ac:chgData name="Marjolein Hoogendoorn" userId="49dccfdd-46be-4183-adec-4ec725023303" providerId="ADAL" clId="{1BF07DC5-5E0A-42DD-875C-213F455C8A91}" dt="2023-02-14T09:05:48.704" v="2184" actId="22"/>
          <ac:spMkLst>
            <pc:docMk/>
            <pc:sldMk cId="1397267170" sldId="272"/>
            <ac:spMk id="4" creationId="{35E9924B-32DF-609A-000A-3FC53A1803C6}"/>
          </ac:spMkLst>
        </pc:spChg>
        <pc:spChg chg="mod">
          <ac:chgData name="Marjolein Hoogendoorn" userId="49dccfdd-46be-4183-adec-4ec725023303" providerId="ADAL" clId="{1BF07DC5-5E0A-42DD-875C-213F455C8A91}" dt="2023-02-14T09:03:06.498" v="1425" actId="14100"/>
          <ac:spMkLst>
            <pc:docMk/>
            <pc:sldMk cId="1397267170" sldId="272"/>
            <ac:spMk id="15" creationId="{D8E1B2A2-AB8D-A749-83BF-90273FBD41B5}"/>
          </ac:spMkLst>
        </pc:spChg>
      </pc:sldChg>
      <pc:sldChg chg="modSp mod">
        <pc:chgData name="Marjolein Hoogendoorn" userId="49dccfdd-46be-4183-adec-4ec725023303" providerId="ADAL" clId="{1BF07DC5-5E0A-42DD-875C-213F455C8A91}" dt="2023-02-14T09:29:21.770" v="3660" actId="255"/>
        <pc:sldMkLst>
          <pc:docMk/>
          <pc:sldMk cId="3967481247" sldId="281"/>
        </pc:sldMkLst>
        <pc:spChg chg="mod">
          <ac:chgData name="Marjolein Hoogendoorn" userId="49dccfdd-46be-4183-adec-4ec725023303" providerId="ADAL" clId="{1BF07DC5-5E0A-42DD-875C-213F455C8A91}" dt="2023-02-14T09:29:21.770" v="3660" actId="255"/>
          <ac:spMkLst>
            <pc:docMk/>
            <pc:sldMk cId="3967481247" sldId="281"/>
            <ac:spMk id="5" creationId="{00000000-0000-0000-0000-000000000000}"/>
          </ac:spMkLst>
        </pc:spChg>
      </pc:sldChg>
      <pc:sldChg chg="del">
        <pc:chgData name="Marjolein Hoogendoorn" userId="49dccfdd-46be-4183-adec-4ec725023303" providerId="ADAL" clId="{1BF07DC5-5E0A-42DD-875C-213F455C8A91}" dt="2023-02-14T09:29:48.743" v="3662" actId="47"/>
        <pc:sldMkLst>
          <pc:docMk/>
          <pc:sldMk cId="2299190241" sldId="283"/>
        </pc:sldMkLst>
      </pc:sldChg>
      <pc:sldChg chg="del">
        <pc:chgData name="Marjolein Hoogendoorn" userId="49dccfdd-46be-4183-adec-4ec725023303" providerId="ADAL" clId="{1BF07DC5-5E0A-42DD-875C-213F455C8A91}" dt="2023-02-14T09:29:50.984" v="3663" actId="47"/>
        <pc:sldMkLst>
          <pc:docMk/>
          <pc:sldMk cId="3714379854" sldId="284"/>
        </pc:sldMkLst>
      </pc:sldChg>
      <pc:sldChg chg="modSp mod">
        <pc:chgData name="Marjolein Hoogendoorn" userId="49dccfdd-46be-4183-adec-4ec725023303" providerId="ADAL" clId="{1BF07DC5-5E0A-42DD-875C-213F455C8A91}" dt="2023-02-14T09:26:12.662" v="3659" actId="20577"/>
        <pc:sldMkLst>
          <pc:docMk/>
          <pc:sldMk cId="3759330962" sldId="285"/>
        </pc:sldMkLst>
        <pc:spChg chg="mod">
          <ac:chgData name="Marjolein Hoogendoorn" userId="49dccfdd-46be-4183-adec-4ec725023303" providerId="ADAL" clId="{1BF07DC5-5E0A-42DD-875C-213F455C8A91}" dt="2023-02-14T09:26:12.662" v="3659" actId="20577"/>
          <ac:spMkLst>
            <pc:docMk/>
            <pc:sldMk cId="3759330962" sldId="285"/>
            <ac:spMk id="3" creationId="{00000000-0000-0000-0000-000000000000}"/>
          </ac:spMkLst>
        </pc:spChg>
        <pc:spChg chg="mod">
          <ac:chgData name="Marjolein Hoogendoorn" userId="49dccfdd-46be-4183-adec-4ec725023303" providerId="ADAL" clId="{1BF07DC5-5E0A-42DD-875C-213F455C8A91}" dt="2023-02-14T09:25:48.221" v="3528" actId="20577"/>
          <ac:spMkLst>
            <pc:docMk/>
            <pc:sldMk cId="3759330962" sldId="285"/>
            <ac:spMk id="4" creationId="{7C967A1C-B231-4F44-9203-5F9CD9213FBE}"/>
          </ac:spMkLst>
        </pc:spChg>
      </pc:sldChg>
      <pc:sldChg chg="del">
        <pc:chgData name="Marjolein Hoogendoorn" userId="49dccfdd-46be-4183-adec-4ec725023303" providerId="ADAL" clId="{1BF07DC5-5E0A-42DD-875C-213F455C8A91}" dt="2023-02-14T09:29:52.765" v="3664" actId="47"/>
        <pc:sldMkLst>
          <pc:docMk/>
          <pc:sldMk cId="1715694954" sldId="287"/>
        </pc:sldMkLst>
      </pc:sldChg>
      <pc:sldChg chg="addSp delSp modSp mod ord">
        <pc:chgData name="Marjolein Hoogendoorn" userId="49dccfdd-46be-4183-adec-4ec725023303" providerId="ADAL" clId="{1BF07DC5-5E0A-42DD-875C-213F455C8A91}" dt="2023-02-14T10:23:19.933" v="4076" actId="5793"/>
        <pc:sldMkLst>
          <pc:docMk/>
          <pc:sldMk cId="3877704118" sldId="288"/>
        </pc:sldMkLst>
        <pc:spChg chg="mod">
          <ac:chgData name="Marjolein Hoogendoorn" userId="49dccfdd-46be-4183-adec-4ec725023303" providerId="ADAL" clId="{1BF07DC5-5E0A-42DD-875C-213F455C8A91}" dt="2023-02-14T10:23:19.933" v="4076" actId="5793"/>
          <ac:spMkLst>
            <pc:docMk/>
            <pc:sldMk cId="3877704118" sldId="288"/>
            <ac:spMk id="3" creationId="{ACCF25D8-462F-8B4A-8D99-662B5C3FFDE9}"/>
          </ac:spMkLst>
        </pc:spChg>
        <pc:spChg chg="mod">
          <ac:chgData name="Marjolein Hoogendoorn" userId="49dccfdd-46be-4183-adec-4ec725023303" providerId="ADAL" clId="{1BF07DC5-5E0A-42DD-875C-213F455C8A91}" dt="2023-02-14T08:44:53.036" v="32" actId="20577"/>
          <ac:spMkLst>
            <pc:docMk/>
            <pc:sldMk cId="3877704118" sldId="288"/>
            <ac:spMk id="5" creationId="{D299D361-319F-4BC4-81C4-F32BBF7A4FB8}"/>
          </ac:spMkLst>
        </pc:spChg>
        <pc:picChg chg="add mod">
          <ac:chgData name="Marjolein Hoogendoorn" userId="49dccfdd-46be-4183-adec-4ec725023303" providerId="ADAL" clId="{1BF07DC5-5E0A-42DD-875C-213F455C8A91}" dt="2023-02-14T08:45:18.383" v="35" actId="1076"/>
          <ac:picMkLst>
            <pc:docMk/>
            <pc:sldMk cId="3877704118" sldId="288"/>
            <ac:picMk id="2" creationId="{F21CD377-7541-369A-416B-3109989B654A}"/>
          </ac:picMkLst>
        </pc:picChg>
        <pc:picChg chg="del">
          <ac:chgData name="Marjolein Hoogendoorn" userId="49dccfdd-46be-4183-adec-4ec725023303" providerId="ADAL" clId="{1BF07DC5-5E0A-42DD-875C-213F455C8A91}" dt="2023-02-14T08:44:56.165" v="33" actId="478"/>
          <ac:picMkLst>
            <pc:docMk/>
            <pc:sldMk cId="3877704118" sldId="288"/>
            <ac:picMk id="4" creationId="{2EFEDB6D-C50E-3C40-A621-346302CA8A39}"/>
          </ac:picMkLst>
        </pc:picChg>
      </pc:sldChg>
      <pc:sldChg chg="modSp mod">
        <pc:chgData name="Marjolein Hoogendoorn" userId="49dccfdd-46be-4183-adec-4ec725023303" providerId="ADAL" clId="{1BF07DC5-5E0A-42DD-875C-213F455C8A91}" dt="2023-02-14T10:23:29.979" v="4078" actId="20577"/>
        <pc:sldMkLst>
          <pc:docMk/>
          <pc:sldMk cId="264553939" sldId="289"/>
        </pc:sldMkLst>
        <pc:spChg chg="mod">
          <ac:chgData name="Marjolein Hoogendoorn" userId="49dccfdd-46be-4183-adec-4ec725023303" providerId="ADAL" clId="{1BF07DC5-5E0A-42DD-875C-213F455C8A91}" dt="2023-02-14T10:23:29.979" v="4078" actId="20577"/>
          <ac:spMkLst>
            <pc:docMk/>
            <pc:sldMk cId="264553939" sldId="289"/>
            <ac:spMk id="3" creationId="{ACCF25D8-462F-8B4A-8D99-662B5C3FFDE9}"/>
          </ac:spMkLst>
        </pc:spChg>
        <pc:spChg chg="mod">
          <ac:chgData name="Marjolein Hoogendoorn" userId="49dccfdd-46be-4183-adec-4ec725023303" providerId="ADAL" clId="{1BF07DC5-5E0A-42DD-875C-213F455C8A91}" dt="2023-02-14T08:52:04.372" v="496" actId="20577"/>
          <ac:spMkLst>
            <pc:docMk/>
            <pc:sldMk cId="264553939" sldId="289"/>
            <ac:spMk id="4" creationId="{C4620B0B-BCC1-4BED-BF4D-17691AE321AC}"/>
          </ac:spMkLst>
        </pc:spChg>
      </pc:sldChg>
      <pc:sldChg chg="modSp add mod">
        <pc:chgData name="Marjolein Hoogendoorn" userId="49dccfdd-46be-4183-adec-4ec725023303" providerId="ADAL" clId="{1BF07DC5-5E0A-42DD-875C-213F455C8A91}" dt="2023-02-14T10:24:35.191" v="4108" actId="14100"/>
        <pc:sldMkLst>
          <pc:docMk/>
          <pc:sldMk cId="653669218" sldId="290"/>
        </pc:sldMkLst>
        <pc:spChg chg="mod">
          <ac:chgData name="Marjolein Hoogendoorn" userId="49dccfdd-46be-4183-adec-4ec725023303" providerId="ADAL" clId="{1BF07DC5-5E0A-42DD-875C-213F455C8A91}" dt="2023-02-14T10:24:35.191" v="4108" actId="14100"/>
          <ac:spMkLst>
            <pc:docMk/>
            <pc:sldMk cId="653669218" sldId="290"/>
            <ac:spMk id="3" creationId="{00000000-0000-0000-0000-000000000000}"/>
          </ac:spMkLst>
        </pc:spChg>
        <pc:spChg chg="mod">
          <ac:chgData name="Marjolein Hoogendoorn" userId="49dccfdd-46be-4183-adec-4ec725023303" providerId="ADAL" clId="{1BF07DC5-5E0A-42DD-875C-213F455C8A91}" dt="2023-02-14T09:06:05.646" v="2231" actId="14100"/>
          <ac:spMkLst>
            <pc:docMk/>
            <pc:sldMk cId="653669218" sldId="290"/>
            <ac:spMk id="15" creationId="{D8E1B2A2-AB8D-A749-83BF-90273FBD41B5}"/>
          </ac:spMkLst>
        </pc:spChg>
      </pc:sldChg>
      <pc:sldChg chg="addSp delSp modSp add mod">
        <pc:chgData name="Marjolein Hoogendoorn" userId="49dccfdd-46be-4183-adec-4ec725023303" providerId="ADAL" clId="{1BF07DC5-5E0A-42DD-875C-213F455C8A91}" dt="2023-02-14T09:11:35.163" v="2934" actId="22"/>
        <pc:sldMkLst>
          <pc:docMk/>
          <pc:sldMk cId="1848945164" sldId="291"/>
        </pc:sldMkLst>
        <pc:spChg chg="mod">
          <ac:chgData name="Marjolein Hoogendoorn" userId="49dccfdd-46be-4183-adec-4ec725023303" providerId="ADAL" clId="{1BF07DC5-5E0A-42DD-875C-213F455C8A91}" dt="2023-02-14T09:11:26.717" v="2932" actId="20577"/>
          <ac:spMkLst>
            <pc:docMk/>
            <pc:sldMk cId="1848945164" sldId="291"/>
            <ac:spMk id="3" creationId="{00000000-0000-0000-0000-000000000000}"/>
          </ac:spMkLst>
        </pc:spChg>
        <pc:spChg chg="add del">
          <ac:chgData name="Marjolein Hoogendoorn" userId="49dccfdd-46be-4183-adec-4ec725023303" providerId="ADAL" clId="{1BF07DC5-5E0A-42DD-875C-213F455C8A91}" dt="2023-02-14T09:11:35.163" v="2934" actId="22"/>
          <ac:spMkLst>
            <pc:docMk/>
            <pc:sldMk cId="1848945164" sldId="291"/>
            <ac:spMk id="4" creationId="{EA329B94-B53E-F28D-8FEC-6AEA15605927}"/>
          </ac:spMkLst>
        </pc:spChg>
        <pc:spChg chg="mod">
          <ac:chgData name="Marjolein Hoogendoorn" userId="49dccfdd-46be-4183-adec-4ec725023303" providerId="ADAL" clId="{1BF07DC5-5E0A-42DD-875C-213F455C8A91}" dt="2023-02-14T09:07:58.088" v="2543" actId="20577"/>
          <ac:spMkLst>
            <pc:docMk/>
            <pc:sldMk cId="1848945164" sldId="291"/>
            <ac:spMk id="15" creationId="{D8E1B2A2-AB8D-A749-83BF-90273FBD41B5}"/>
          </ac:spMkLst>
        </pc:spChg>
      </pc:sldChg>
      <pc:sldChg chg="addSp delSp modSp add mod">
        <pc:chgData name="Marjolein Hoogendoorn" userId="49dccfdd-46be-4183-adec-4ec725023303" providerId="ADAL" clId="{1BF07DC5-5E0A-42DD-875C-213F455C8A91}" dt="2023-02-14T10:25:09.557" v="4111" actId="114"/>
        <pc:sldMkLst>
          <pc:docMk/>
          <pc:sldMk cId="470096551" sldId="292"/>
        </pc:sldMkLst>
        <pc:spChg chg="mod">
          <ac:chgData name="Marjolein Hoogendoorn" userId="49dccfdd-46be-4183-adec-4ec725023303" providerId="ADAL" clId="{1BF07DC5-5E0A-42DD-875C-213F455C8A91}" dt="2023-02-14T10:25:09.557" v="4111" actId="114"/>
          <ac:spMkLst>
            <pc:docMk/>
            <pc:sldMk cId="470096551" sldId="292"/>
            <ac:spMk id="3" creationId="{00000000-0000-0000-0000-000000000000}"/>
          </ac:spMkLst>
        </pc:spChg>
        <pc:spChg chg="add del">
          <ac:chgData name="Marjolein Hoogendoorn" userId="49dccfdd-46be-4183-adec-4ec725023303" providerId="ADAL" clId="{1BF07DC5-5E0A-42DD-875C-213F455C8A91}" dt="2023-02-14T09:13:35.517" v="3055" actId="22"/>
          <ac:spMkLst>
            <pc:docMk/>
            <pc:sldMk cId="470096551" sldId="292"/>
            <ac:spMk id="4" creationId="{5DF7D0CC-28F8-B9E1-26D0-78B574ADAFE7}"/>
          </ac:spMkLst>
        </pc:spChg>
        <pc:spChg chg="mod">
          <ac:chgData name="Marjolein Hoogendoorn" userId="49dccfdd-46be-4183-adec-4ec725023303" providerId="ADAL" clId="{1BF07DC5-5E0A-42DD-875C-213F455C8A91}" dt="2023-02-14T09:11:52.967" v="2971" actId="14100"/>
          <ac:spMkLst>
            <pc:docMk/>
            <pc:sldMk cId="470096551" sldId="292"/>
            <ac:spMk id="15" creationId="{D8E1B2A2-AB8D-A749-83BF-90273FBD41B5}"/>
          </ac:spMkLst>
        </pc:spChg>
      </pc:sldChg>
      <pc:sldChg chg="modSp add mod">
        <pc:chgData name="Marjolein Hoogendoorn" userId="49dccfdd-46be-4183-adec-4ec725023303" providerId="ADAL" clId="{1BF07DC5-5E0A-42DD-875C-213F455C8A91}" dt="2023-02-14T09:15:13.546" v="3258" actId="27636"/>
        <pc:sldMkLst>
          <pc:docMk/>
          <pc:sldMk cId="2473903243" sldId="293"/>
        </pc:sldMkLst>
        <pc:spChg chg="mod">
          <ac:chgData name="Marjolein Hoogendoorn" userId="49dccfdd-46be-4183-adec-4ec725023303" providerId="ADAL" clId="{1BF07DC5-5E0A-42DD-875C-213F455C8A91}" dt="2023-02-14T09:15:13.546" v="3258" actId="27636"/>
          <ac:spMkLst>
            <pc:docMk/>
            <pc:sldMk cId="2473903243" sldId="293"/>
            <ac:spMk id="3" creationId="{00000000-0000-0000-0000-000000000000}"/>
          </ac:spMkLst>
        </pc:spChg>
        <pc:spChg chg="mod">
          <ac:chgData name="Marjolein Hoogendoorn" userId="49dccfdd-46be-4183-adec-4ec725023303" providerId="ADAL" clId="{1BF07DC5-5E0A-42DD-875C-213F455C8A91}" dt="2023-02-14T09:13:45.408" v="3072" actId="20577"/>
          <ac:spMkLst>
            <pc:docMk/>
            <pc:sldMk cId="2473903243" sldId="293"/>
            <ac:spMk id="15" creationId="{D8E1B2A2-AB8D-A749-83BF-90273FBD41B5}"/>
          </ac:spMkLst>
        </pc:spChg>
      </pc:sldChg>
      <pc:sldChg chg="addSp delSp modSp add mod">
        <pc:chgData name="Marjolein Hoogendoorn" userId="49dccfdd-46be-4183-adec-4ec725023303" providerId="ADAL" clId="{1BF07DC5-5E0A-42DD-875C-213F455C8A91}" dt="2023-02-14T09:20:00.333" v="3369" actId="255"/>
        <pc:sldMkLst>
          <pc:docMk/>
          <pc:sldMk cId="2061228760" sldId="294"/>
        </pc:sldMkLst>
        <pc:spChg chg="del mod">
          <ac:chgData name="Marjolein Hoogendoorn" userId="49dccfdd-46be-4183-adec-4ec725023303" providerId="ADAL" clId="{1BF07DC5-5E0A-42DD-875C-213F455C8A91}" dt="2023-02-14T09:18:47.658" v="3337"/>
          <ac:spMkLst>
            <pc:docMk/>
            <pc:sldMk cId="2061228760" sldId="294"/>
            <ac:spMk id="3" creationId="{00000000-0000-0000-0000-000000000000}"/>
          </ac:spMkLst>
        </pc:spChg>
        <pc:spChg chg="mod">
          <ac:chgData name="Marjolein Hoogendoorn" userId="49dccfdd-46be-4183-adec-4ec725023303" providerId="ADAL" clId="{1BF07DC5-5E0A-42DD-875C-213F455C8A91}" dt="2023-02-14T09:18:35.893" v="3330" actId="20577"/>
          <ac:spMkLst>
            <pc:docMk/>
            <pc:sldMk cId="2061228760" sldId="294"/>
            <ac:spMk id="15" creationId="{D8E1B2A2-AB8D-A749-83BF-90273FBD41B5}"/>
          </ac:spMkLst>
        </pc:spChg>
        <pc:graphicFrameChg chg="add del mod">
          <ac:chgData name="Marjolein Hoogendoorn" userId="49dccfdd-46be-4183-adec-4ec725023303" providerId="ADAL" clId="{1BF07DC5-5E0A-42DD-875C-213F455C8A91}" dt="2023-02-14T09:18:44.710" v="3334"/>
          <ac:graphicFrameMkLst>
            <pc:docMk/>
            <pc:sldMk cId="2061228760" sldId="294"/>
            <ac:graphicFrameMk id="2" creationId="{CCD4F15D-3702-8A7E-9549-621D57046E00}"/>
          </ac:graphicFrameMkLst>
        </pc:graphicFrameChg>
        <pc:graphicFrameChg chg="add mod modGraphic">
          <ac:chgData name="Marjolein Hoogendoorn" userId="49dccfdd-46be-4183-adec-4ec725023303" providerId="ADAL" clId="{1BF07DC5-5E0A-42DD-875C-213F455C8A91}" dt="2023-02-14T09:20:00.333" v="3369" actId="255"/>
          <ac:graphicFrameMkLst>
            <pc:docMk/>
            <pc:sldMk cId="2061228760" sldId="294"/>
            <ac:graphicFrameMk id="4" creationId="{A0AE8B12-F6AD-8885-1577-A52B583E2BCD}"/>
          </ac:graphicFrameMkLst>
        </pc:graphicFrameChg>
      </pc:sldChg>
      <pc:sldChg chg="addSp delSp modSp add mod">
        <pc:chgData name="Marjolein Hoogendoorn" userId="49dccfdd-46be-4183-adec-4ec725023303" providerId="ADAL" clId="{1BF07DC5-5E0A-42DD-875C-213F455C8A91}" dt="2023-02-14T10:26:13.438" v="4129" actId="20577"/>
        <pc:sldMkLst>
          <pc:docMk/>
          <pc:sldMk cId="587008153" sldId="295"/>
        </pc:sldMkLst>
        <pc:spChg chg="mod">
          <ac:chgData name="Marjolein Hoogendoorn" userId="49dccfdd-46be-4183-adec-4ec725023303" providerId="ADAL" clId="{1BF07DC5-5E0A-42DD-875C-213F455C8A91}" dt="2023-02-14T10:26:13.438" v="4129" actId="20577"/>
          <ac:spMkLst>
            <pc:docMk/>
            <pc:sldMk cId="587008153" sldId="295"/>
            <ac:spMk id="3" creationId="{00000000-0000-0000-0000-000000000000}"/>
          </ac:spMkLst>
        </pc:spChg>
        <pc:spChg chg="add del">
          <ac:chgData name="Marjolein Hoogendoorn" userId="49dccfdd-46be-4183-adec-4ec725023303" providerId="ADAL" clId="{1BF07DC5-5E0A-42DD-875C-213F455C8A91}" dt="2023-02-14T09:21:15.758" v="3409" actId="22"/>
          <ac:spMkLst>
            <pc:docMk/>
            <pc:sldMk cId="587008153" sldId="295"/>
            <ac:spMk id="4" creationId="{5D007E88-1B2F-A70C-1618-E4EE2DA4CADB}"/>
          </ac:spMkLst>
        </pc:spChg>
        <pc:spChg chg="mod">
          <ac:chgData name="Marjolein Hoogendoorn" userId="49dccfdd-46be-4183-adec-4ec725023303" providerId="ADAL" clId="{1BF07DC5-5E0A-42DD-875C-213F455C8A91}" dt="2023-02-14T09:20:26.724" v="3397" actId="20577"/>
          <ac:spMkLst>
            <pc:docMk/>
            <pc:sldMk cId="587008153" sldId="295"/>
            <ac:spMk id="15" creationId="{D8E1B2A2-AB8D-A749-83BF-90273FBD41B5}"/>
          </ac:spMkLst>
        </pc:spChg>
      </pc:sldChg>
      <pc:sldChg chg="add del">
        <pc:chgData name="Marjolein Hoogendoorn" userId="49dccfdd-46be-4183-adec-4ec725023303" providerId="ADAL" clId="{1BF07DC5-5E0A-42DD-875C-213F455C8A91}" dt="2023-02-14T09:18:38.710" v="3332"/>
        <pc:sldMkLst>
          <pc:docMk/>
          <pc:sldMk cId="626341799" sldId="295"/>
        </pc:sldMkLst>
      </pc:sldChg>
      <pc:sldChg chg="modSp add del mod">
        <pc:chgData name="Marjolein Hoogendoorn" userId="49dccfdd-46be-4183-adec-4ec725023303" providerId="ADAL" clId="{1BF07DC5-5E0A-42DD-875C-213F455C8A91}" dt="2023-02-14T09:20:20.194" v="3384" actId="47"/>
        <pc:sldMkLst>
          <pc:docMk/>
          <pc:sldMk cId="3297031703" sldId="295"/>
        </pc:sldMkLst>
        <pc:spChg chg="mod">
          <ac:chgData name="Marjolein Hoogendoorn" userId="49dccfdd-46be-4183-adec-4ec725023303" providerId="ADAL" clId="{1BF07DC5-5E0A-42DD-875C-213F455C8A91}" dt="2023-02-14T09:20:18.617" v="3383" actId="20577"/>
          <ac:spMkLst>
            <pc:docMk/>
            <pc:sldMk cId="3297031703" sldId="295"/>
            <ac:spMk id="15" creationId="{D8E1B2A2-AB8D-A749-83BF-90273FBD41B5}"/>
          </ac:spMkLst>
        </pc:spChg>
      </pc:sldChg>
      <pc:sldChg chg="modSp add mod">
        <pc:chgData name="Marjolein Hoogendoorn" userId="49dccfdd-46be-4183-adec-4ec725023303" providerId="ADAL" clId="{1BF07DC5-5E0A-42DD-875C-213F455C8A91}" dt="2023-02-14T09:21:42.626" v="3439"/>
        <pc:sldMkLst>
          <pc:docMk/>
          <pc:sldMk cId="138647386" sldId="296"/>
        </pc:sldMkLst>
        <pc:spChg chg="mod">
          <ac:chgData name="Marjolein Hoogendoorn" userId="49dccfdd-46be-4183-adec-4ec725023303" providerId="ADAL" clId="{1BF07DC5-5E0A-42DD-875C-213F455C8A91}" dt="2023-02-14T09:21:42.626" v="3439"/>
          <ac:spMkLst>
            <pc:docMk/>
            <pc:sldMk cId="138647386" sldId="296"/>
            <ac:spMk id="3" creationId="{00000000-0000-0000-0000-000000000000}"/>
          </ac:spMkLst>
        </pc:spChg>
        <pc:spChg chg="mod">
          <ac:chgData name="Marjolein Hoogendoorn" userId="49dccfdd-46be-4183-adec-4ec725023303" providerId="ADAL" clId="{1BF07DC5-5E0A-42DD-875C-213F455C8A91}" dt="2023-02-14T09:21:25.198" v="3438" actId="20577"/>
          <ac:spMkLst>
            <pc:docMk/>
            <pc:sldMk cId="138647386" sldId="296"/>
            <ac:spMk id="15" creationId="{D8E1B2A2-AB8D-A749-83BF-90273FBD41B5}"/>
          </ac:spMkLst>
        </pc:spChg>
      </pc:sldChg>
      <pc:sldChg chg="modSp add mod">
        <pc:chgData name="Marjolein Hoogendoorn" userId="49dccfdd-46be-4183-adec-4ec725023303" providerId="ADAL" clId="{1BF07DC5-5E0A-42DD-875C-213F455C8A91}" dt="2023-02-14T09:24:51.309" v="3464" actId="20577"/>
        <pc:sldMkLst>
          <pc:docMk/>
          <pc:sldMk cId="881346311" sldId="297"/>
        </pc:sldMkLst>
        <pc:spChg chg="mod">
          <ac:chgData name="Marjolein Hoogendoorn" userId="49dccfdd-46be-4183-adec-4ec725023303" providerId="ADAL" clId="{1BF07DC5-5E0A-42DD-875C-213F455C8A91}" dt="2023-02-14T09:24:51.309" v="3464" actId="20577"/>
          <ac:spMkLst>
            <pc:docMk/>
            <pc:sldMk cId="881346311" sldId="297"/>
            <ac:spMk id="3" creationId="{00000000-0000-0000-0000-000000000000}"/>
          </ac:spMkLst>
        </pc:spChg>
        <pc:spChg chg="mod">
          <ac:chgData name="Marjolein Hoogendoorn" userId="49dccfdd-46be-4183-adec-4ec725023303" providerId="ADAL" clId="{1BF07DC5-5E0A-42DD-875C-213F455C8A91}" dt="2023-02-14T09:24:30.960" v="3458" actId="20577"/>
          <ac:spMkLst>
            <pc:docMk/>
            <pc:sldMk cId="881346311" sldId="297"/>
            <ac:spMk id="15" creationId="{D8E1B2A2-AB8D-A749-83BF-90273FBD41B5}"/>
          </ac:spMkLst>
        </pc:spChg>
      </pc:sldChg>
      <pc:sldChg chg="modSp add mod">
        <pc:chgData name="Marjolein Hoogendoorn" userId="49dccfdd-46be-4183-adec-4ec725023303" providerId="ADAL" clId="{1BF07DC5-5E0A-42DD-875C-213F455C8A91}" dt="2023-02-14T10:34:27.122" v="4501" actId="113"/>
        <pc:sldMkLst>
          <pc:docMk/>
          <pc:sldMk cId="4004832918" sldId="298"/>
        </pc:sldMkLst>
        <pc:spChg chg="mod">
          <ac:chgData name="Marjolein Hoogendoorn" userId="49dccfdd-46be-4183-adec-4ec725023303" providerId="ADAL" clId="{1BF07DC5-5E0A-42DD-875C-213F455C8A91}" dt="2023-02-14T10:34:27.122" v="4501" actId="113"/>
          <ac:spMkLst>
            <pc:docMk/>
            <pc:sldMk cId="4004832918" sldId="298"/>
            <ac:spMk id="3" creationId="{00000000-0000-0000-0000-000000000000}"/>
          </ac:spMkLst>
        </pc:spChg>
        <pc:spChg chg="mod">
          <ac:chgData name="Marjolein Hoogendoorn" userId="49dccfdd-46be-4183-adec-4ec725023303" providerId="ADAL" clId="{1BF07DC5-5E0A-42DD-875C-213F455C8A91}" dt="2023-02-14T10:07:43.685" v="3672" actId="20577"/>
          <ac:spMkLst>
            <pc:docMk/>
            <pc:sldMk cId="4004832918" sldId="298"/>
            <ac:spMk id="4" creationId="{7C967A1C-B231-4F44-9203-5F9CD9213FBE}"/>
          </ac:spMkLst>
        </pc:spChg>
      </pc:sldChg>
      <pc:sldChg chg="addSp delSp modSp add mod">
        <pc:chgData name="Marjolein Hoogendoorn" userId="49dccfdd-46be-4183-adec-4ec725023303" providerId="ADAL" clId="{1BF07DC5-5E0A-42DD-875C-213F455C8A91}" dt="2023-02-14T10:08:57.804" v="3951" actId="1076"/>
        <pc:sldMkLst>
          <pc:docMk/>
          <pc:sldMk cId="3857259411" sldId="299"/>
        </pc:sldMkLst>
        <pc:spChg chg="del">
          <ac:chgData name="Marjolein Hoogendoorn" userId="49dccfdd-46be-4183-adec-4ec725023303" providerId="ADAL" clId="{1BF07DC5-5E0A-42DD-875C-213F455C8A91}" dt="2023-02-14T10:08:36.936" v="3946" actId="478"/>
          <ac:spMkLst>
            <pc:docMk/>
            <pc:sldMk cId="3857259411" sldId="299"/>
            <ac:spMk id="3" creationId="{00000000-0000-0000-0000-000000000000}"/>
          </ac:spMkLst>
        </pc:spChg>
        <pc:spChg chg="add del mod">
          <ac:chgData name="Marjolein Hoogendoorn" userId="49dccfdd-46be-4183-adec-4ec725023303" providerId="ADAL" clId="{1BF07DC5-5E0A-42DD-875C-213F455C8A91}" dt="2023-02-14T10:08:46.175" v="3947"/>
          <ac:spMkLst>
            <pc:docMk/>
            <pc:sldMk cId="3857259411" sldId="299"/>
            <ac:spMk id="5" creationId="{EDD5AC41-1707-AF9C-FF06-45F0AEB63D26}"/>
          </ac:spMkLst>
        </pc:spChg>
        <pc:picChg chg="add mod">
          <ac:chgData name="Marjolein Hoogendoorn" userId="49dccfdd-46be-4183-adec-4ec725023303" providerId="ADAL" clId="{1BF07DC5-5E0A-42DD-875C-213F455C8A91}" dt="2023-02-14T10:08:57.804" v="3951" actId="1076"/>
          <ac:picMkLst>
            <pc:docMk/>
            <pc:sldMk cId="3857259411" sldId="299"/>
            <ac:picMk id="6" creationId="{31ABFD31-6D0A-797E-AD25-55802244E3D9}"/>
          </ac:picMkLst>
        </pc:picChg>
      </pc:sldChg>
      <pc:sldChg chg="addSp delSp modSp add mod">
        <pc:chgData name="Marjolein Hoogendoorn" userId="49dccfdd-46be-4183-adec-4ec725023303" providerId="ADAL" clId="{1BF07DC5-5E0A-42DD-875C-213F455C8A91}" dt="2023-02-14T10:09:11.702" v="3955" actId="1076"/>
        <pc:sldMkLst>
          <pc:docMk/>
          <pc:sldMk cId="3879003480" sldId="300"/>
        </pc:sldMkLst>
        <pc:spChg chg="add mod">
          <ac:chgData name="Marjolein Hoogendoorn" userId="49dccfdd-46be-4183-adec-4ec725023303" providerId="ADAL" clId="{1BF07DC5-5E0A-42DD-875C-213F455C8A91}" dt="2023-02-14T10:09:08.713" v="3953" actId="478"/>
          <ac:spMkLst>
            <pc:docMk/>
            <pc:sldMk cId="3879003480" sldId="300"/>
            <ac:spMk id="3" creationId="{752C9DFE-95D7-31AF-0E2E-5672141D08DD}"/>
          </ac:spMkLst>
        </pc:spChg>
        <pc:picChg chg="add mod">
          <ac:chgData name="Marjolein Hoogendoorn" userId="49dccfdd-46be-4183-adec-4ec725023303" providerId="ADAL" clId="{1BF07DC5-5E0A-42DD-875C-213F455C8A91}" dt="2023-02-14T10:09:11.702" v="3955" actId="1076"/>
          <ac:picMkLst>
            <pc:docMk/>
            <pc:sldMk cId="3879003480" sldId="300"/>
            <ac:picMk id="5" creationId="{8D95D9B7-EB1E-994E-EA6D-E49A9297E58A}"/>
          </ac:picMkLst>
        </pc:picChg>
        <pc:picChg chg="del">
          <ac:chgData name="Marjolein Hoogendoorn" userId="49dccfdd-46be-4183-adec-4ec725023303" providerId="ADAL" clId="{1BF07DC5-5E0A-42DD-875C-213F455C8A91}" dt="2023-02-14T10:09:08.713" v="3953" actId="478"/>
          <ac:picMkLst>
            <pc:docMk/>
            <pc:sldMk cId="3879003480" sldId="300"/>
            <ac:picMk id="6" creationId="{31ABFD31-6D0A-797E-AD25-55802244E3D9}"/>
          </ac:picMkLst>
        </pc:picChg>
      </pc:sldChg>
      <pc:sldChg chg="addSp delSp modSp add mod">
        <pc:chgData name="Marjolein Hoogendoorn" userId="49dccfdd-46be-4183-adec-4ec725023303" providerId="ADAL" clId="{1BF07DC5-5E0A-42DD-875C-213F455C8A91}" dt="2023-02-14T10:09:30.031" v="3959" actId="1076"/>
        <pc:sldMkLst>
          <pc:docMk/>
          <pc:sldMk cId="3540038335" sldId="301"/>
        </pc:sldMkLst>
        <pc:picChg chg="add mod">
          <ac:chgData name="Marjolein Hoogendoorn" userId="49dccfdd-46be-4183-adec-4ec725023303" providerId="ADAL" clId="{1BF07DC5-5E0A-42DD-875C-213F455C8A91}" dt="2023-02-14T10:09:30.031" v="3959" actId="1076"/>
          <ac:picMkLst>
            <pc:docMk/>
            <pc:sldMk cId="3540038335" sldId="301"/>
            <ac:picMk id="2" creationId="{520449BC-B391-A7D4-F5B7-0630766F0E6A}"/>
          </ac:picMkLst>
        </pc:picChg>
        <pc:picChg chg="del">
          <ac:chgData name="Marjolein Hoogendoorn" userId="49dccfdd-46be-4183-adec-4ec725023303" providerId="ADAL" clId="{1BF07DC5-5E0A-42DD-875C-213F455C8A91}" dt="2023-02-14T10:09:27.071" v="3957" actId="478"/>
          <ac:picMkLst>
            <pc:docMk/>
            <pc:sldMk cId="3540038335" sldId="301"/>
            <ac:picMk id="5" creationId="{8D95D9B7-EB1E-994E-EA6D-E49A9297E5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nl-NL">
              <a:solidFill>
                <a:schemeClr val="tx2"/>
              </a:solidFill>
            </a:endParaRP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9C02C6C6-98AD-4108-99B2-FB9659BD3C51}" type="datetime1">
              <a:rPr lang="nl-NL" smtClean="0">
                <a:solidFill>
                  <a:schemeClr val="tx2"/>
                </a:solidFill>
              </a:rPr>
              <a:t>20-3-2023</a:t>
            </a:fld>
            <a:endParaRPr lang="nl-NL">
              <a:solidFill>
                <a:schemeClr val="tx2"/>
              </a:solidFill>
            </a:endParaRPr>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nl-NL">
              <a:solidFill>
                <a:schemeClr val="tx2"/>
              </a:solidFill>
            </a:endParaRP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FD77566-CD65-4859-9FA1-43956DC85B8C}" type="slidenum">
              <a:rPr lang="nl-NL">
                <a:solidFill>
                  <a:schemeClr val="tx2"/>
                </a:solidFill>
              </a:rPr>
              <a:t>‹nr.›</a:t>
            </a:fld>
            <a:endParaRPr lang="nl-NL">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pPr rtl="0"/>
            <a:endParaRPr lang="nl-NL" noProof="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93AD2682-D2ED-4893-BEA6-234393415756}" type="datetime1">
              <a:rPr lang="nl-NL" smtClean="0"/>
              <a:pPr/>
              <a:t>20-3-2023</a:t>
            </a:fld>
            <a:endParaRPr lang="nl-NL" dirty="0"/>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nl-NL" noProof="0"/>
              <a:pPr rtl="0"/>
              <a:t>‹nr.›</a:t>
            </a:fld>
            <a:endParaRPr lang="nl-NL" noProof="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10"/>
          </p:nvPr>
        </p:nvSpPr>
        <p:spPr/>
        <p:txBody>
          <a:bodyPr rtlCol="0"/>
          <a:lstStyle/>
          <a:p>
            <a:pPr rtl="0"/>
            <a:fld id="{B8796F01-7154-41E0-B48B-A6921757531A}" type="slidenum">
              <a:rPr lang="nl-NL" smtClean="0"/>
              <a:pPr/>
              <a:t>1</a:t>
            </a:fld>
            <a:endParaRPr lang="nl-NL"/>
          </a:p>
        </p:txBody>
      </p:sp>
    </p:spTree>
    <p:extLst>
      <p:ext uri="{BB962C8B-B14F-4D97-AF65-F5344CB8AC3E}">
        <p14:creationId xmlns:p14="http://schemas.microsoft.com/office/powerpoint/2010/main" val="200869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B8796F01-7154-41E0-B48B-A6921757531A}" type="slidenum">
              <a:rPr lang="nl-NL" smtClean="0"/>
              <a:pPr rtl="0"/>
              <a:t>10</a:t>
            </a:fld>
            <a:endParaRPr lang="nl-NL"/>
          </a:p>
        </p:txBody>
      </p:sp>
    </p:spTree>
    <p:extLst>
      <p:ext uri="{BB962C8B-B14F-4D97-AF65-F5344CB8AC3E}">
        <p14:creationId xmlns:p14="http://schemas.microsoft.com/office/powerpoint/2010/main" val="352445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B8796F01-7154-41E0-B48B-A6921757531A}" type="slidenum">
              <a:rPr lang="nl-NL" smtClean="0"/>
              <a:pPr/>
              <a:t>2</a:t>
            </a:fld>
            <a:endParaRPr lang="nl-NL"/>
          </a:p>
        </p:txBody>
      </p:sp>
    </p:spTree>
    <p:extLst>
      <p:ext uri="{BB962C8B-B14F-4D97-AF65-F5344CB8AC3E}">
        <p14:creationId xmlns:p14="http://schemas.microsoft.com/office/powerpoint/2010/main" val="256269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B8796F01-7154-41E0-B48B-A6921757531A}" type="slidenum">
              <a:rPr lang="nl-NL" smtClean="0"/>
              <a:pPr rtl="0"/>
              <a:t>3</a:t>
            </a:fld>
            <a:endParaRPr lang="nl-NL"/>
          </a:p>
        </p:txBody>
      </p:sp>
    </p:spTree>
    <p:extLst>
      <p:ext uri="{BB962C8B-B14F-4D97-AF65-F5344CB8AC3E}">
        <p14:creationId xmlns:p14="http://schemas.microsoft.com/office/powerpoint/2010/main" val="43370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B8796F01-7154-41E0-B48B-A6921757531A}" type="slidenum">
              <a:rPr lang="nl-NL" smtClean="0"/>
              <a:pPr rtl="0"/>
              <a:t>4</a:t>
            </a:fld>
            <a:endParaRPr lang="nl-NL"/>
          </a:p>
        </p:txBody>
      </p:sp>
    </p:spTree>
    <p:extLst>
      <p:ext uri="{BB962C8B-B14F-4D97-AF65-F5344CB8AC3E}">
        <p14:creationId xmlns:p14="http://schemas.microsoft.com/office/powerpoint/2010/main" val="132532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B8796F01-7154-41E0-B48B-A6921757531A}" type="slidenum">
              <a:rPr lang="nl-NL" smtClean="0"/>
              <a:pPr rtl="0"/>
              <a:t>5</a:t>
            </a:fld>
            <a:endParaRPr lang="nl-NL"/>
          </a:p>
        </p:txBody>
      </p:sp>
    </p:spTree>
    <p:extLst>
      <p:ext uri="{BB962C8B-B14F-4D97-AF65-F5344CB8AC3E}">
        <p14:creationId xmlns:p14="http://schemas.microsoft.com/office/powerpoint/2010/main" val="2906181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B8796F01-7154-41E0-B48B-A6921757531A}" type="slidenum">
              <a:rPr lang="nl-NL" smtClean="0"/>
              <a:pPr rtl="0"/>
              <a:t>6</a:t>
            </a:fld>
            <a:endParaRPr lang="nl-NL"/>
          </a:p>
        </p:txBody>
      </p:sp>
    </p:spTree>
    <p:extLst>
      <p:ext uri="{BB962C8B-B14F-4D97-AF65-F5344CB8AC3E}">
        <p14:creationId xmlns:p14="http://schemas.microsoft.com/office/powerpoint/2010/main" val="3546476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B8796F01-7154-41E0-B48B-A6921757531A}" type="slidenum">
              <a:rPr lang="nl-NL" smtClean="0"/>
              <a:pPr rtl="0"/>
              <a:t>7</a:t>
            </a:fld>
            <a:endParaRPr lang="nl-NL"/>
          </a:p>
        </p:txBody>
      </p:sp>
    </p:spTree>
    <p:extLst>
      <p:ext uri="{BB962C8B-B14F-4D97-AF65-F5344CB8AC3E}">
        <p14:creationId xmlns:p14="http://schemas.microsoft.com/office/powerpoint/2010/main" val="2780119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B8796F01-7154-41E0-B48B-A6921757531A}" type="slidenum">
              <a:rPr lang="nl-NL" smtClean="0"/>
              <a:pPr rtl="0"/>
              <a:t>8</a:t>
            </a:fld>
            <a:endParaRPr lang="nl-NL"/>
          </a:p>
        </p:txBody>
      </p:sp>
    </p:spTree>
    <p:extLst>
      <p:ext uri="{BB962C8B-B14F-4D97-AF65-F5344CB8AC3E}">
        <p14:creationId xmlns:p14="http://schemas.microsoft.com/office/powerpoint/2010/main" val="127070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B8796F01-7154-41E0-B48B-A6921757531A}" type="slidenum">
              <a:rPr lang="nl-NL" smtClean="0"/>
              <a:pPr rtl="0"/>
              <a:t>9</a:t>
            </a:fld>
            <a:endParaRPr lang="nl-NL"/>
          </a:p>
        </p:txBody>
      </p:sp>
    </p:spTree>
    <p:extLst>
      <p:ext uri="{BB962C8B-B14F-4D97-AF65-F5344CB8AC3E}">
        <p14:creationId xmlns:p14="http://schemas.microsoft.com/office/powerpoint/2010/main" val="197443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1"/>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44AB447-BDFD-4FA4-9A82-52202FFDC88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56412" y="0"/>
            <a:ext cx="5294313" cy="6858000"/>
          </a:xfrm>
          <a:prstGeom prst="rect">
            <a:avLst/>
          </a:prstGeom>
        </p:spPr>
      </p:pic>
      <p:pic>
        <p:nvPicPr>
          <p:cNvPr id="10" name="Afbeelding 9">
            <a:extLst>
              <a:ext uri="{FF2B5EF4-FFF2-40B4-BE49-F238E27FC236}">
                <a16:creationId xmlns:a16="http://schemas.microsoft.com/office/drawing/2014/main" id="{FADFEC34-EAD1-470C-B1D7-476DAA0BDC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12" y="0"/>
            <a:ext cx="6858000" cy="6858000"/>
          </a:xfrm>
          <a:prstGeom prst="rect">
            <a:avLst/>
          </a:prstGeom>
        </p:spPr>
      </p:pic>
      <p:pic>
        <p:nvPicPr>
          <p:cNvPr id="11" name="Afbeelding 10">
            <a:extLst>
              <a:ext uri="{FF2B5EF4-FFF2-40B4-BE49-F238E27FC236}">
                <a16:creationId xmlns:a16="http://schemas.microsoft.com/office/drawing/2014/main" id="{6FF142A7-701F-6940-8E95-0D4830D764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68483" y="521171"/>
            <a:ext cx="6201033" cy="5815657"/>
          </a:xfrm>
          <a:prstGeom prst="rect">
            <a:avLst/>
          </a:prstGeom>
        </p:spPr>
      </p:pic>
      <p:sp>
        <p:nvSpPr>
          <p:cNvPr id="6" name="Tijdelijke aanduiding voor tekst subtitel 1">
            <a:extLst>
              <a:ext uri="{FF2B5EF4-FFF2-40B4-BE49-F238E27FC236}">
                <a16:creationId xmlns:a16="http://schemas.microsoft.com/office/drawing/2014/main" id="{5A1F9EF5-B88C-405C-9168-EDE6A70749C5}"/>
              </a:ext>
            </a:extLst>
          </p:cNvPr>
          <p:cNvSpPr>
            <a:spLocks noGrp="1"/>
          </p:cNvSpPr>
          <p:nvPr>
            <p:ph type="body" sz="quarter" idx="10" hasCustomPrompt="1"/>
          </p:nvPr>
        </p:nvSpPr>
        <p:spPr>
          <a:xfrm>
            <a:off x="4214813" y="1752600"/>
            <a:ext cx="3757612" cy="609600"/>
          </a:xfrm>
        </p:spPr>
        <p:txBody>
          <a:bodyPr rtlCol="0">
            <a:normAutofit/>
          </a:bodyPr>
          <a:lstStyle>
            <a:lvl1pPr marL="0" indent="0" algn="ctr">
              <a:buFontTx/>
              <a:buNone/>
              <a:defRPr sz="2000">
                <a:solidFill>
                  <a:schemeClr val="accent4"/>
                </a:solidFill>
              </a:defRPr>
            </a:lvl1pPr>
          </a:lstStyle>
          <a:p>
            <a:pPr lvl="0" rtl="0"/>
            <a:r>
              <a:rPr lang="nl-NL" noProof="0"/>
              <a:t>Klik om te bewerken</a:t>
            </a:r>
          </a:p>
        </p:txBody>
      </p:sp>
      <p:sp>
        <p:nvSpPr>
          <p:cNvPr id="19" name="Tijdelijke aanduiding voor tekst subtitel 2">
            <a:extLst>
              <a:ext uri="{FF2B5EF4-FFF2-40B4-BE49-F238E27FC236}">
                <a16:creationId xmlns:a16="http://schemas.microsoft.com/office/drawing/2014/main" id="{D2282B87-09AC-4246-8C13-92CF93907CBF}"/>
              </a:ext>
            </a:extLst>
          </p:cNvPr>
          <p:cNvSpPr>
            <a:spLocks noGrp="1"/>
          </p:cNvSpPr>
          <p:nvPr>
            <p:ph type="body" sz="quarter" idx="11" hasCustomPrompt="1"/>
          </p:nvPr>
        </p:nvSpPr>
        <p:spPr>
          <a:xfrm>
            <a:off x="4214813" y="4844142"/>
            <a:ext cx="3757612" cy="609600"/>
          </a:xfrm>
        </p:spPr>
        <p:txBody>
          <a:bodyPr rtlCol="0">
            <a:normAutofit/>
          </a:bodyPr>
          <a:lstStyle>
            <a:lvl1pPr marL="0" indent="0" algn="ctr">
              <a:buFontTx/>
              <a:buNone/>
              <a:defRPr sz="2000">
                <a:solidFill>
                  <a:schemeClr val="accent4"/>
                </a:solidFill>
              </a:defRPr>
            </a:lvl1pPr>
          </a:lstStyle>
          <a:p>
            <a:pPr lvl="0" rtl="0"/>
            <a:r>
              <a:rPr lang="nl-NL" noProof="0"/>
              <a:t>Klik om te bewerken</a:t>
            </a:r>
          </a:p>
        </p:txBody>
      </p:sp>
      <p:sp>
        <p:nvSpPr>
          <p:cNvPr id="2" name="Titel 1">
            <a:extLst>
              <a:ext uri="{FF2B5EF4-FFF2-40B4-BE49-F238E27FC236}">
                <a16:creationId xmlns:a16="http://schemas.microsoft.com/office/drawing/2014/main" id="{B14A909A-2E72-4DBE-BD02-0B20CFB25B6B}"/>
              </a:ext>
            </a:extLst>
          </p:cNvPr>
          <p:cNvSpPr>
            <a:spLocks noGrp="1"/>
          </p:cNvSpPr>
          <p:nvPr>
            <p:ph type="title" hasCustomPrompt="1"/>
          </p:nvPr>
        </p:nvSpPr>
        <p:spPr>
          <a:xfrm>
            <a:off x="4214811" y="2361521"/>
            <a:ext cx="3757613" cy="2481941"/>
          </a:xfrm>
        </p:spPr>
        <p:txBody>
          <a:bodyPr vert="horz" lIns="121899" tIns="60949" rIns="121899" bIns="60949" rtlCol="0" anchor="ctr">
            <a:normAutofit/>
          </a:bodyPr>
          <a:lstStyle>
            <a:lvl1pPr algn="ctr">
              <a:defRPr lang="en-US" sz="7200" b="1">
                <a:solidFill>
                  <a:schemeClr val="accent4"/>
                </a:solidFill>
                <a:ea typeface="+mn-ea"/>
                <a:cs typeface="+mn-cs"/>
              </a:defRPr>
            </a:lvl1pPr>
          </a:lstStyle>
          <a:p>
            <a:pPr marL="0" lvl="0" indent="0" algn="ctr" rtl="0">
              <a:lnSpc>
                <a:spcPct val="95000"/>
              </a:lnSpc>
              <a:spcBef>
                <a:spcPts val="1866"/>
              </a:spcBef>
              <a:buClr>
                <a:schemeClr val="accent6">
                  <a:lumMod val="50000"/>
                </a:schemeClr>
              </a:buClr>
              <a:buSzPct val="100000"/>
              <a:buFontTx/>
            </a:pPr>
            <a:r>
              <a:rPr lang="nl-NL" noProof="0"/>
              <a:t>Titel toevoegen</a:t>
            </a:r>
          </a:p>
        </p:txBody>
      </p:sp>
    </p:spTree>
    <p:extLst>
      <p:ext uri="{BB962C8B-B14F-4D97-AF65-F5344CB8AC3E}">
        <p14:creationId xmlns:p14="http://schemas.microsoft.com/office/powerpoint/2010/main" val="332201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ling kleine cirkel">
    <p:bg>
      <p:bgPr>
        <a:solidFill>
          <a:schemeClr val="accent5"/>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5212" cy="3769068"/>
          </a:xfrm>
          <a:prstGeom prst="rect">
            <a:avLst/>
          </a:prstGeom>
        </p:spPr>
      </p:pic>
      <p:sp>
        <p:nvSpPr>
          <p:cNvPr id="13" name="Tijdelijke aanduiding voor tekst 12">
            <a:extLst>
              <a:ext uri="{FF2B5EF4-FFF2-40B4-BE49-F238E27FC236}">
                <a16:creationId xmlns:a16="http://schemas.microsoft.com/office/drawing/2014/main" id="{1B0C5185-5797-47C6-A658-12B8040B7244}"/>
              </a:ext>
            </a:extLst>
          </p:cNvPr>
          <p:cNvSpPr>
            <a:spLocks noGrp="1"/>
          </p:cNvSpPr>
          <p:nvPr>
            <p:ph type="body" sz="quarter" idx="11" hasCustomPrompt="1"/>
          </p:nvPr>
        </p:nvSpPr>
        <p:spPr>
          <a:xfrm>
            <a:off x="6094412" y="1828800"/>
            <a:ext cx="5410200" cy="4343400"/>
          </a:xfrm>
        </p:spPr>
        <p:txBody>
          <a:bodyPr rtlCol="0">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2" name="Titel 1">
            <a:extLst>
              <a:ext uri="{FF2B5EF4-FFF2-40B4-BE49-F238E27FC236}">
                <a16:creationId xmlns:a16="http://schemas.microsoft.com/office/drawing/2014/main" id="{364FE576-B3E5-461C-84D8-BF879AF493CD}"/>
              </a:ext>
            </a:extLst>
          </p:cNvPr>
          <p:cNvSpPr>
            <a:spLocks noGrp="1"/>
          </p:cNvSpPr>
          <p:nvPr>
            <p:ph type="title" hasCustomPrompt="1"/>
          </p:nvPr>
        </p:nvSpPr>
        <p:spPr>
          <a:xfrm>
            <a:off x="684213" y="685800"/>
            <a:ext cx="3886199" cy="2133598"/>
          </a:xfrm>
        </p:spPr>
        <p:txBody>
          <a:bodyPr vert="horz" lIns="121899" tIns="60949" rIns="121899" bIns="60949" rtlCol="0" anchor="t">
            <a:normAutofit/>
          </a:bodyPr>
          <a:lstStyle>
            <a:lvl1pPr>
              <a:defRPr lang="en-US" sz="4000" b="1">
                <a:solidFill>
                  <a:schemeClr val="accent1"/>
                </a:solidFill>
                <a:ea typeface="+mn-ea"/>
                <a:cs typeface="+mn-cs"/>
              </a:defRPr>
            </a:lvl1pPr>
          </a:lstStyle>
          <a:p>
            <a:pPr marL="0" lvl="0" indent="0" rtl="0">
              <a:lnSpc>
                <a:spcPct val="95000"/>
              </a:lnSpc>
              <a:spcBef>
                <a:spcPts val="1866"/>
              </a:spcBef>
              <a:buClr>
                <a:schemeClr val="accent6">
                  <a:lumMod val="50000"/>
                </a:schemeClr>
              </a:buClr>
              <a:buSzPct val="100000"/>
              <a:buFont typeface="Arial" pitchFamily="34" charset="0"/>
            </a:pPr>
            <a:r>
              <a:rPr lang="nl-NL" noProof="0"/>
              <a:t>Klik om de titelstijl van het model te bewerken</a:t>
            </a:r>
          </a:p>
        </p:txBody>
      </p:sp>
    </p:spTree>
    <p:extLst>
      <p:ext uri="{BB962C8B-B14F-4D97-AF65-F5344CB8AC3E}">
        <p14:creationId xmlns:p14="http://schemas.microsoft.com/office/powerpoint/2010/main" val="168063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eling kleine cirkel (blauw)">
    <p:bg>
      <p:bgPr>
        <a:solidFill>
          <a:schemeClr val="tx2"/>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5212" cy="3769068"/>
          </a:xfrm>
          <a:prstGeom prst="rect">
            <a:avLst/>
          </a:prstGeom>
        </p:spPr>
      </p:pic>
      <p:sp>
        <p:nvSpPr>
          <p:cNvPr id="13" name="Tijdelijke aanduiding voor tekst 12">
            <a:extLst>
              <a:ext uri="{FF2B5EF4-FFF2-40B4-BE49-F238E27FC236}">
                <a16:creationId xmlns:a16="http://schemas.microsoft.com/office/drawing/2014/main" id="{1B0C5185-5797-47C6-A658-12B8040B7244}"/>
              </a:ext>
            </a:extLst>
          </p:cNvPr>
          <p:cNvSpPr>
            <a:spLocks noGrp="1"/>
          </p:cNvSpPr>
          <p:nvPr>
            <p:ph type="body" sz="quarter" idx="11" hasCustomPrompt="1"/>
          </p:nvPr>
        </p:nvSpPr>
        <p:spPr>
          <a:xfrm>
            <a:off x="6094412" y="1828800"/>
            <a:ext cx="5410200" cy="4343400"/>
          </a:xfrm>
        </p:spPr>
        <p:txBody>
          <a:bodyPr rtlCol="0">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2" name="Titel 1">
            <a:extLst>
              <a:ext uri="{FF2B5EF4-FFF2-40B4-BE49-F238E27FC236}">
                <a16:creationId xmlns:a16="http://schemas.microsoft.com/office/drawing/2014/main" id="{364FE576-B3E5-461C-84D8-BF879AF493CD}"/>
              </a:ext>
            </a:extLst>
          </p:cNvPr>
          <p:cNvSpPr>
            <a:spLocks noGrp="1"/>
          </p:cNvSpPr>
          <p:nvPr>
            <p:ph type="title" hasCustomPrompt="1"/>
          </p:nvPr>
        </p:nvSpPr>
        <p:spPr>
          <a:xfrm>
            <a:off x="684213" y="685800"/>
            <a:ext cx="3886199" cy="2133598"/>
          </a:xfrm>
        </p:spPr>
        <p:txBody>
          <a:bodyPr vert="horz" lIns="121899" tIns="60949" rIns="121899" bIns="60949" rtlCol="0" anchor="t">
            <a:normAutofit/>
          </a:bodyPr>
          <a:lstStyle>
            <a:lvl1pPr>
              <a:defRPr lang="en-US" sz="4000" b="1">
                <a:solidFill>
                  <a:schemeClr val="tx2"/>
                </a:solidFill>
                <a:ea typeface="+mn-ea"/>
                <a:cs typeface="+mn-cs"/>
              </a:defRPr>
            </a:lvl1pPr>
          </a:lstStyle>
          <a:p>
            <a:pPr marL="0" lvl="0" indent="0" rtl="0">
              <a:lnSpc>
                <a:spcPct val="95000"/>
              </a:lnSpc>
              <a:spcBef>
                <a:spcPts val="1866"/>
              </a:spcBef>
              <a:buClr>
                <a:schemeClr val="accent6">
                  <a:lumMod val="50000"/>
                </a:schemeClr>
              </a:buClr>
              <a:buSzPct val="100000"/>
              <a:buFont typeface="Arial" pitchFamily="34" charset="0"/>
            </a:pPr>
            <a:r>
              <a:rPr lang="nl-NL" noProof="0"/>
              <a:t>Klik om de titelstijl van het model te bewerken</a:t>
            </a:r>
          </a:p>
        </p:txBody>
      </p:sp>
    </p:spTree>
    <p:extLst>
      <p:ext uri="{BB962C8B-B14F-4D97-AF65-F5344CB8AC3E}">
        <p14:creationId xmlns:p14="http://schemas.microsoft.com/office/powerpoint/2010/main" val="280014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deling_grote cirkel_alternatief">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82605" y="990"/>
            <a:ext cx="5294313" cy="6858000"/>
          </a:xfrm>
          <a:prstGeom prst="rect">
            <a:avLst/>
          </a:prstGeom>
        </p:spPr>
      </p:pic>
      <p:pic>
        <p:nvPicPr>
          <p:cNvPr id="7" name="Afbeelding 6">
            <a:extLst>
              <a:ext uri="{FF2B5EF4-FFF2-40B4-BE49-F238E27FC236}">
                <a16:creationId xmlns:a16="http://schemas.microsoft.com/office/drawing/2014/main" id="{D12EB5EE-DDAA-D449-95BC-BCAFCC6E6BB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4201" cy="6897338"/>
          </a:xfrm>
          <a:prstGeom prst="rect">
            <a:avLst/>
          </a:prstGeom>
        </p:spPr>
      </p:pic>
      <p:sp>
        <p:nvSpPr>
          <p:cNvPr id="2" name="Titel 1"/>
          <p:cNvSpPr>
            <a:spLocks noGrp="1"/>
          </p:cNvSpPr>
          <p:nvPr>
            <p:ph type="title" hasCustomPrompt="1"/>
          </p:nvPr>
        </p:nvSpPr>
        <p:spPr>
          <a:xfrm>
            <a:off x="720725" y="685800"/>
            <a:ext cx="5562600" cy="1143000"/>
          </a:xfrm>
        </p:spPr>
        <p:txBody>
          <a:bodyPr rtlCol="0" anchor="t">
            <a:normAutofit/>
          </a:bodyPr>
          <a:lstStyle>
            <a:lvl1pPr>
              <a:defRPr sz="4000" b="1">
                <a:solidFill>
                  <a:schemeClr val="accent1"/>
                </a:solidFill>
              </a:defRPr>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720725" y="1828800"/>
            <a:ext cx="5562600" cy="4470400"/>
          </a:xfrm>
        </p:spPr>
        <p:txBody>
          <a:bodyPr rtlCol="0">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102720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ndeling_grote cirkel_alternatief">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94512" y="0"/>
            <a:ext cx="5294313" cy="6858000"/>
          </a:xfrm>
          <a:prstGeom prst="rect">
            <a:avLst/>
          </a:prstGeom>
        </p:spPr>
      </p:pic>
      <p:pic>
        <p:nvPicPr>
          <p:cNvPr id="7" name="Afbeelding 6">
            <a:extLst>
              <a:ext uri="{FF2B5EF4-FFF2-40B4-BE49-F238E27FC236}">
                <a16:creationId xmlns:a16="http://schemas.microsoft.com/office/drawing/2014/main" id="{75506675-2304-3948-8A18-BB70E847D3D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4201" cy="6897338"/>
          </a:xfrm>
          <a:prstGeom prst="rect">
            <a:avLst/>
          </a:prstGeom>
        </p:spPr>
      </p:pic>
      <p:sp>
        <p:nvSpPr>
          <p:cNvPr id="2" name="Titel 1"/>
          <p:cNvSpPr>
            <a:spLocks noGrp="1"/>
          </p:cNvSpPr>
          <p:nvPr>
            <p:ph type="title" hasCustomPrompt="1"/>
          </p:nvPr>
        </p:nvSpPr>
        <p:spPr>
          <a:xfrm>
            <a:off x="720725" y="685800"/>
            <a:ext cx="5562600" cy="1143000"/>
          </a:xfrm>
        </p:spPr>
        <p:txBody>
          <a:bodyPr rtlCol="0" anchor="t">
            <a:normAutofit/>
          </a:bodyPr>
          <a:lstStyle>
            <a:lvl1pPr>
              <a:defRPr sz="4000" b="1">
                <a:solidFill>
                  <a:schemeClr val="bg1"/>
                </a:solidFill>
              </a:defRPr>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720725" y="1828800"/>
            <a:ext cx="5562600" cy="4470400"/>
          </a:xfrm>
        </p:spPr>
        <p:txBody>
          <a:bodyPr rtlCol="0">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vl6pPr>
              <a:defRPr/>
            </a:lvl6pPr>
            <a:lvl7pPr>
              <a:defRPr baseline="0"/>
            </a:lvl7pPr>
            <a:lvl8pPr>
              <a:defRPr baseline="0"/>
            </a:lvl8pPr>
            <a:lvl9pPr>
              <a:defRPr baseline="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409049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eling papier">
    <p:bg>
      <p:bgPr>
        <a:blipFill dpi="0" rotWithShape="1">
          <a:blip r:embed="rId2">
            <a:alphaModFix amt="30000"/>
            <a:lum/>
          </a:blip>
          <a:srcRect/>
          <a:tile tx="203200" ty="20320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41611" y="685800"/>
            <a:ext cx="8763002" cy="990600"/>
          </a:xfrm>
        </p:spPr>
        <p:txBody>
          <a:bodyPr rtlCol="0" anchor="t"/>
          <a:lstStyle>
            <a:lvl1pPr>
              <a:lnSpc>
                <a:spcPct val="100000"/>
              </a:lnSpc>
              <a:defRPr sz="4000" b="1">
                <a:solidFill>
                  <a:schemeClr val="accent1"/>
                </a:solidFill>
              </a:defRPr>
            </a:lvl1pPr>
          </a:lstStyle>
          <a:p>
            <a:pPr rtl="0"/>
            <a:r>
              <a:rPr lang="nl-NL" noProof="0"/>
              <a:t>Klik om de titelstijl van het model te bewerken</a:t>
            </a:r>
          </a:p>
        </p:txBody>
      </p:sp>
      <p:pic>
        <p:nvPicPr>
          <p:cNvPr id="4" name="Afbeelding 3">
            <a:extLst>
              <a:ext uri="{FF2B5EF4-FFF2-40B4-BE49-F238E27FC236}">
                <a16:creationId xmlns:a16="http://schemas.microsoft.com/office/drawing/2014/main" id="{688A6A42-7A89-44E1-BBDF-14C2FD2245B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0812" y="1309974"/>
            <a:ext cx="1830164" cy="4648200"/>
          </a:xfrm>
          <a:prstGeom prst="rect">
            <a:avLst/>
          </a:prstGeom>
        </p:spPr>
      </p:pic>
      <p:sp>
        <p:nvSpPr>
          <p:cNvPr id="8" name="Tijdelijke aanduiding voor inhoud 2">
            <a:extLst>
              <a:ext uri="{FF2B5EF4-FFF2-40B4-BE49-F238E27FC236}">
                <a16:creationId xmlns:a16="http://schemas.microsoft.com/office/drawing/2014/main" id="{421512DC-20C8-4928-B94E-9F191902C57E}"/>
              </a:ext>
            </a:extLst>
          </p:cNvPr>
          <p:cNvSpPr>
            <a:spLocks noGrp="1"/>
          </p:cNvSpPr>
          <p:nvPr>
            <p:ph idx="10" hasCustomPrompt="1"/>
          </p:nvPr>
        </p:nvSpPr>
        <p:spPr>
          <a:xfrm>
            <a:off x="2741611" y="1828800"/>
            <a:ext cx="8763002" cy="4470400"/>
          </a:xfrm>
        </p:spPr>
        <p:txBody>
          <a:bodyPr rtlCol="0">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pPr rtl="0"/>
            <a:fld id="{874C1522-C6D4-45F4-93F3-02348FA47D7E}" type="datetime1">
              <a:rPr lang="nl-NL" noProof="0" smtClean="0"/>
              <a:t>20-3-2023</a:t>
            </a:fld>
            <a:endParaRPr lang="nl-NL" noProof="0"/>
          </a:p>
        </p:txBody>
      </p:sp>
      <p:sp>
        <p:nvSpPr>
          <p:cNvPr id="5" name="Tijdelijke aanduiding voor voettekst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pPr rtl="0"/>
            <a:r>
              <a:rPr lang="nl-NL" noProof="0"/>
              <a:t>Een voettekst toevoegen</a:t>
            </a:r>
          </a:p>
        </p:txBody>
      </p:sp>
      <p:sp>
        <p:nvSpPr>
          <p:cNvPr id="6" name="Tijdelijke aanduiding voor dianumm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pPr rtl="0"/>
            <a:fld id="{EB37DED6-D4C7-42EE-AB49-D2E39E64FDE4}" type="slidenum">
              <a:rPr lang="nl-NL" noProof="0" smtClean="0"/>
              <a:pPr rtl="0"/>
              <a:t>‹nr.›</a:t>
            </a:fld>
            <a:endParaRPr lang="nl-NL" noProof="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701" r:id="rId2"/>
    <p:sldLayoutId id="2147483702" r:id="rId3"/>
    <p:sldLayoutId id="2147483699" r:id="rId4"/>
    <p:sldLayoutId id="2147483700" r:id="rId5"/>
    <p:sldLayoutId id="214748369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1" userDrawn="1">
          <p15:clr>
            <a:srgbClr val="F26B43"/>
          </p15:clr>
        </p15:guide>
        <p15:guide id="2" orient="horz" pos="432" userDrawn="1">
          <p15:clr>
            <a:srgbClr val="F26B43"/>
          </p15:clr>
        </p15:guide>
        <p15:guide id="3" pos="7247"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Subtitel 4"/>
          <p:cNvSpPr>
            <a:spLocks noGrp="1"/>
          </p:cNvSpPr>
          <p:nvPr>
            <p:ph type="body" sz="quarter" idx="10"/>
          </p:nvPr>
        </p:nvSpPr>
        <p:spPr/>
        <p:txBody>
          <a:bodyPr rtlCol="0">
            <a:normAutofit/>
          </a:bodyPr>
          <a:lstStyle/>
          <a:p>
            <a:pPr algn="ctr" rtl="0">
              <a:lnSpc>
                <a:spcPct val="100000"/>
              </a:lnSpc>
            </a:pPr>
            <a:r>
              <a:rPr lang="nl-NL" sz="2800" dirty="0">
                <a:solidFill>
                  <a:schemeClr val="accent1"/>
                </a:solidFill>
              </a:rPr>
              <a:t>Nederlands</a:t>
            </a:r>
          </a:p>
        </p:txBody>
      </p:sp>
      <p:sp>
        <p:nvSpPr>
          <p:cNvPr id="2" name="Titel 1">
            <a:extLst>
              <a:ext uri="{FF2B5EF4-FFF2-40B4-BE49-F238E27FC236}">
                <a16:creationId xmlns:a16="http://schemas.microsoft.com/office/drawing/2014/main" id="{0F7DEB8F-68B5-45C7-B2E2-C7CEA0B52A93}"/>
              </a:ext>
            </a:extLst>
          </p:cNvPr>
          <p:cNvSpPr>
            <a:spLocks noGrp="1"/>
          </p:cNvSpPr>
          <p:nvPr>
            <p:ph type="title"/>
          </p:nvPr>
        </p:nvSpPr>
        <p:spPr>
          <a:xfrm>
            <a:off x="4037694" y="2362200"/>
            <a:ext cx="4111849" cy="2481941"/>
          </a:xfrm>
        </p:spPr>
        <p:txBody>
          <a:bodyPr rtlCol="0">
            <a:normAutofit fontScale="90000"/>
          </a:bodyPr>
          <a:lstStyle/>
          <a:p>
            <a:pPr rtl="0"/>
            <a:r>
              <a:rPr lang="nl-NL" dirty="0" err="1"/>
              <a:t>Examen-training</a:t>
            </a:r>
            <a:endParaRPr lang="nl-NL" dirty="0"/>
          </a:p>
        </p:txBody>
      </p:sp>
      <p:sp>
        <p:nvSpPr>
          <p:cNvPr id="3" name="Tijdelijke aanduiding voor tekst 2">
            <a:extLst>
              <a:ext uri="{FF2B5EF4-FFF2-40B4-BE49-F238E27FC236}">
                <a16:creationId xmlns:a16="http://schemas.microsoft.com/office/drawing/2014/main" id="{BFB2E407-D5EB-4497-8CCA-679DF12520C7}"/>
              </a:ext>
            </a:extLst>
          </p:cNvPr>
          <p:cNvSpPr>
            <a:spLocks noGrp="1"/>
          </p:cNvSpPr>
          <p:nvPr>
            <p:ph type="body" sz="quarter" idx="11"/>
          </p:nvPr>
        </p:nvSpPr>
        <p:spPr/>
        <p:txBody>
          <a:bodyPr rtlCol="0"/>
          <a:lstStyle/>
          <a:p>
            <a:pPr rtl="0"/>
            <a:r>
              <a:rPr lang="nl-NL" sz="2000" dirty="0">
                <a:solidFill>
                  <a:schemeClr val="accent1"/>
                </a:solidFill>
              </a:rPr>
              <a:t>Deel 2</a:t>
            </a:r>
          </a:p>
        </p:txBody>
      </p:sp>
    </p:spTree>
    <p:extLst>
      <p:ext uri="{BB962C8B-B14F-4D97-AF65-F5344CB8AC3E}">
        <p14:creationId xmlns:p14="http://schemas.microsoft.com/office/powerpoint/2010/main" val="396748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C967A1C-B231-4F44-9203-5F9CD9213FBE}"/>
              </a:ext>
            </a:extLst>
          </p:cNvPr>
          <p:cNvSpPr>
            <a:spLocks noGrp="1"/>
          </p:cNvSpPr>
          <p:nvPr>
            <p:ph type="title"/>
          </p:nvPr>
        </p:nvSpPr>
        <p:spPr/>
        <p:txBody>
          <a:bodyPr rtlCol="0"/>
          <a:lstStyle/>
          <a:p>
            <a:pPr rtl="0"/>
            <a:r>
              <a:rPr lang="nl-NL" sz="4000" b="1" dirty="0"/>
              <a:t>Voorbeeld 2022-II - Artikel</a:t>
            </a:r>
            <a:endParaRPr lang="nl-NL" dirty="0"/>
          </a:p>
        </p:txBody>
      </p:sp>
      <p:sp>
        <p:nvSpPr>
          <p:cNvPr id="3" name="Tijdelijke aanduiding voor inhoud 2"/>
          <p:cNvSpPr>
            <a:spLocks noGrp="1"/>
          </p:cNvSpPr>
          <p:nvPr>
            <p:ph idx="10"/>
          </p:nvPr>
        </p:nvSpPr>
        <p:spPr/>
        <p:txBody>
          <a:bodyPr vert="horz" lIns="121899" tIns="60949" rIns="121899" bIns="60949" rtlCol="0" anchor="t">
            <a:normAutofit lnSpcReduction="10000"/>
          </a:bodyPr>
          <a:lstStyle/>
          <a:p>
            <a:pPr marL="0" indent="0" rtl="0">
              <a:buClr>
                <a:schemeClr val="tx1"/>
              </a:buClr>
              <a:buNone/>
            </a:pPr>
            <a:r>
              <a:rPr lang="nl-NL" b="1" dirty="0"/>
              <a:t>Ga nu zelf aan de slag. </a:t>
            </a:r>
          </a:p>
          <a:p>
            <a:pPr marL="0" indent="0" rtl="0">
              <a:buClr>
                <a:schemeClr val="tx1"/>
              </a:buClr>
              <a:buNone/>
            </a:pPr>
            <a:r>
              <a:rPr lang="nl-NL" dirty="0"/>
              <a:t>Bedenk eerst bij elk punt wat je wilt gaan opschrijven in je artikel. Je maakt dus een korte kladversie. </a:t>
            </a:r>
          </a:p>
          <a:p>
            <a:pPr marL="0" indent="0" rtl="0">
              <a:buClr>
                <a:schemeClr val="tx1"/>
              </a:buClr>
              <a:buNone/>
            </a:pPr>
            <a:endParaRPr lang="nl-NL" dirty="0"/>
          </a:p>
          <a:p>
            <a:pPr marL="0" indent="0" rtl="0">
              <a:buClr>
                <a:schemeClr val="tx1"/>
              </a:buClr>
              <a:buNone/>
            </a:pPr>
            <a:r>
              <a:rPr lang="nl-NL" dirty="0"/>
              <a:t>Sommige punten moet je uit de opdracht halen, maar de meeste mag je zelf bedenken. Voor inspiratie zal ik tekst 4 delen in de chat. </a:t>
            </a:r>
          </a:p>
          <a:p>
            <a:pPr marL="0" indent="0" rtl="0">
              <a:buClr>
                <a:schemeClr val="tx1"/>
              </a:buClr>
              <a:buNone/>
            </a:pPr>
            <a:endParaRPr lang="nl-NL" dirty="0"/>
          </a:p>
          <a:p>
            <a:pPr marL="0" indent="0" rtl="0">
              <a:buClr>
                <a:schemeClr val="tx1"/>
              </a:buClr>
              <a:buNone/>
            </a:pPr>
            <a:r>
              <a:rPr lang="nl-NL" dirty="0"/>
              <a:t>Als je alles hebt bedacht, schrijf je jouw netversie. Tip: schrijf dit met de hand. </a:t>
            </a:r>
          </a:p>
          <a:p>
            <a:pPr marL="0" indent="0" rtl="0">
              <a:buClr>
                <a:schemeClr val="tx1"/>
              </a:buClr>
              <a:buNone/>
            </a:pPr>
            <a:endParaRPr lang="nl-NL" dirty="0"/>
          </a:p>
          <a:p>
            <a:pPr marL="0" indent="0" rtl="0">
              <a:buClr>
                <a:schemeClr val="tx1"/>
              </a:buClr>
              <a:buNone/>
            </a:pPr>
            <a:r>
              <a:rPr lang="nl-NL" dirty="0"/>
              <a:t>We bespreken over 15 minuten jullie kladversies. </a:t>
            </a:r>
          </a:p>
        </p:txBody>
      </p:sp>
    </p:spTree>
    <p:extLst>
      <p:ext uri="{BB962C8B-B14F-4D97-AF65-F5344CB8AC3E}">
        <p14:creationId xmlns:p14="http://schemas.microsoft.com/office/powerpoint/2010/main" val="286151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t">
            <a:noAutofit/>
          </a:bodyPr>
          <a:lstStyle/>
          <a:p>
            <a:pPr rtl="0">
              <a:lnSpc>
                <a:spcPct val="100000"/>
              </a:lnSpc>
            </a:pPr>
            <a:r>
              <a:rPr lang="nl-NL" sz="4000" b="1" dirty="0">
                <a:solidFill>
                  <a:schemeClr val="accent1"/>
                </a:solidFill>
              </a:rPr>
              <a:t>De vorige keer</a:t>
            </a:r>
          </a:p>
        </p:txBody>
      </p:sp>
      <p:sp>
        <p:nvSpPr>
          <p:cNvPr id="3" name="Tijdelijke aanduiding voor inhoud 2"/>
          <p:cNvSpPr>
            <a:spLocks noGrp="1"/>
          </p:cNvSpPr>
          <p:nvPr>
            <p:ph idx="1"/>
          </p:nvPr>
        </p:nvSpPr>
        <p:spPr/>
        <p:txBody>
          <a:bodyPr vert="horz" lIns="121899" tIns="60949" rIns="121899" bIns="60949" rtlCol="0" anchor="t">
            <a:normAutofit/>
          </a:bodyPr>
          <a:lstStyle/>
          <a:p>
            <a:pPr marL="304165" indent="-304165" rtl="0"/>
            <a:r>
              <a:rPr lang="nl-NL" dirty="0">
                <a:ea typeface="+mn-lt"/>
                <a:cs typeface="+mn-lt"/>
              </a:rPr>
              <a:t>Wat houdt het centraal examen van Nederlands in?</a:t>
            </a:r>
          </a:p>
          <a:p>
            <a:pPr marL="304165" indent="-304165" rtl="0"/>
            <a:r>
              <a:rPr lang="nl-NL" dirty="0">
                <a:ea typeface="+mn-lt"/>
                <a:cs typeface="+mn-lt"/>
              </a:rPr>
              <a:t>Hoe bereid je je voor op het CE Nederlands?</a:t>
            </a:r>
          </a:p>
          <a:p>
            <a:pPr marL="304165" indent="-304165" rtl="0"/>
            <a:r>
              <a:rPr lang="nl-NL" dirty="0">
                <a:ea typeface="+mn-lt"/>
                <a:cs typeface="+mn-lt"/>
              </a:rPr>
              <a:t>Een tekst lezen en vragen beantwoorden – een korte cursus.</a:t>
            </a:r>
          </a:p>
          <a:p>
            <a:pPr marL="304165" indent="-304165" rtl="0"/>
            <a:r>
              <a:rPr lang="nl-NL" dirty="0">
                <a:ea typeface="+mn-lt"/>
                <a:cs typeface="+mn-lt"/>
              </a:rPr>
              <a:t>Een oefening in vragen beantwoorden.</a:t>
            </a:r>
          </a:p>
          <a:p>
            <a:pPr marL="304165" indent="-304165" rtl="0"/>
            <a:endParaRPr lang="nl-NL" dirty="0">
              <a:ea typeface="+mn-lt"/>
              <a:cs typeface="+mn-lt"/>
            </a:endParaRPr>
          </a:p>
          <a:p>
            <a:pPr marL="304165" indent="-304165" rtl="0"/>
            <a:endParaRPr lang="nl-NL" dirty="0">
              <a:ea typeface="+mn-lt"/>
              <a:cs typeface="+mn-lt"/>
            </a:endParaRPr>
          </a:p>
        </p:txBody>
      </p: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t">
            <a:noAutofit/>
          </a:bodyPr>
          <a:lstStyle/>
          <a:p>
            <a:pPr rtl="0">
              <a:lnSpc>
                <a:spcPct val="100000"/>
              </a:lnSpc>
            </a:pPr>
            <a:r>
              <a:rPr lang="nl-NL" sz="4000" b="1" dirty="0">
                <a:solidFill>
                  <a:schemeClr val="accent1"/>
                </a:solidFill>
              </a:rPr>
              <a:t>Vandaag</a:t>
            </a:r>
          </a:p>
        </p:txBody>
      </p:sp>
      <p:sp>
        <p:nvSpPr>
          <p:cNvPr id="3" name="Tijdelijke aanduiding voor inhoud 2"/>
          <p:cNvSpPr>
            <a:spLocks noGrp="1"/>
          </p:cNvSpPr>
          <p:nvPr>
            <p:ph idx="1"/>
          </p:nvPr>
        </p:nvSpPr>
        <p:spPr/>
        <p:txBody>
          <a:bodyPr vert="horz" lIns="121899" tIns="60949" rIns="121899" bIns="60949" rtlCol="0" anchor="t">
            <a:normAutofit/>
          </a:bodyPr>
          <a:lstStyle/>
          <a:p>
            <a:pPr marL="0" indent="0" rtl="0">
              <a:buNone/>
            </a:pPr>
            <a:r>
              <a:rPr lang="nl-NL" dirty="0">
                <a:ea typeface="+mn-lt"/>
                <a:cs typeface="+mn-lt"/>
              </a:rPr>
              <a:t>De schrijfopdracht: </a:t>
            </a:r>
          </a:p>
          <a:p>
            <a:pPr rtl="0">
              <a:buFontTx/>
              <a:buChar char="-"/>
            </a:pPr>
            <a:r>
              <a:rPr lang="nl-NL" dirty="0">
                <a:ea typeface="+mn-lt"/>
                <a:cs typeface="+mn-lt"/>
              </a:rPr>
              <a:t>Hoeveel punten kun je verdienen?</a:t>
            </a:r>
          </a:p>
          <a:p>
            <a:pPr rtl="0">
              <a:buFontTx/>
              <a:buChar char="-"/>
            </a:pPr>
            <a:r>
              <a:rPr lang="nl-NL" dirty="0">
                <a:ea typeface="+mn-lt"/>
                <a:cs typeface="+mn-lt"/>
              </a:rPr>
              <a:t>Wat voor opdrachten zijn het?</a:t>
            </a:r>
          </a:p>
          <a:p>
            <a:pPr rtl="0">
              <a:buFontTx/>
              <a:buChar char="-"/>
            </a:pPr>
            <a:r>
              <a:rPr lang="nl-NL" dirty="0">
                <a:ea typeface="+mn-lt"/>
                <a:cs typeface="+mn-lt"/>
              </a:rPr>
              <a:t>Hoe zijn de punten verdeeld?</a:t>
            </a:r>
          </a:p>
          <a:p>
            <a:pPr rtl="0">
              <a:buFontTx/>
              <a:buChar char="-"/>
            </a:pPr>
            <a:r>
              <a:rPr lang="nl-NL" dirty="0">
                <a:ea typeface="+mn-lt"/>
                <a:cs typeface="+mn-lt"/>
              </a:rPr>
              <a:t>Hoe pak je de schrijfopdracht aan?</a:t>
            </a:r>
          </a:p>
          <a:p>
            <a:pPr marL="304165" indent="-304165" rtl="0"/>
            <a:endParaRPr lang="nl-NL" dirty="0">
              <a:ea typeface="+mn-lt"/>
              <a:cs typeface="+mn-lt"/>
            </a:endParaRPr>
          </a:p>
          <a:p>
            <a:pPr marL="304165" indent="-304165" rtl="0"/>
            <a:endParaRPr lang="nl-NL" dirty="0">
              <a:ea typeface="+mn-lt"/>
              <a:cs typeface="+mn-lt"/>
            </a:endParaRPr>
          </a:p>
          <a:p>
            <a:pPr marL="0" indent="0" rtl="0">
              <a:buNone/>
            </a:pPr>
            <a:r>
              <a:rPr lang="nl-NL" dirty="0">
                <a:ea typeface="+mn-lt"/>
                <a:cs typeface="+mn-lt"/>
              </a:rPr>
              <a:t>Houd een pen en markeerstift gereed!</a:t>
            </a:r>
            <a:endParaRPr lang="nl-NL" dirty="0"/>
          </a:p>
        </p:txBody>
      </p:sp>
    </p:spTree>
    <p:extLst>
      <p:ext uri="{BB962C8B-B14F-4D97-AF65-F5344CB8AC3E}">
        <p14:creationId xmlns:p14="http://schemas.microsoft.com/office/powerpoint/2010/main" val="273751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alpha val="50000"/>
          </a:schemeClr>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299D361-319F-4BC4-81C4-F32BBF7A4FB8}"/>
              </a:ext>
            </a:extLst>
          </p:cNvPr>
          <p:cNvSpPr>
            <a:spLocks noGrp="1"/>
          </p:cNvSpPr>
          <p:nvPr>
            <p:ph type="title"/>
          </p:nvPr>
        </p:nvSpPr>
        <p:spPr/>
        <p:txBody>
          <a:bodyPr rtlCol="0">
            <a:normAutofit/>
          </a:bodyPr>
          <a:lstStyle/>
          <a:p>
            <a:pPr rtl="0"/>
            <a:r>
              <a:rPr lang="nl-NL" sz="3600" dirty="0"/>
              <a:t>De schrijfopdracht</a:t>
            </a:r>
          </a:p>
        </p:txBody>
      </p:sp>
      <p:sp>
        <p:nvSpPr>
          <p:cNvPr id="3" name="Tijdelijke aanduiding voor tekst 2">
            <a:extLst>
              <a:ext uri="{FF2B5EF4-FFF2-40B4-BE49-F238E27FC236}">
                <a16:creationId xmlns:a16="http://schemas.microsoft.com/office/drawing/2014/main" id="{ACCF25D8-462F-8B4A-8D99-662B5C3FFDE9}"/>
              </a:ext>
            </a:extLst>
          </p:cNvPr>
          <p:cNvSpPr>
            <a:spLocks noGrp="1"/>
          </p:cNvSpPr>
          <p:nvPr>
            <p:ph type="body" sz="quarter" idx="11"/>
          </p:nvPr>
        </p:nvSpPr>
        <p:spPr>
          <a:xfrm>
            <a:off x="5446340" y="1038720"/>
            <a:ext cx="5410200" cy="4343400"/>
          </a:xfrm>
        </p:spPr>
        <p:txBody>
          <a:bodyPr rtlCol="0"/>
          <a:lstStyle/>
          <a:p>
            <a:pPr marL="0" indent="0" rtl="0">
              <a:buClr>
                <a:schemeClr val="bg1"/>
              </a:buClr>
              <a:buNone/>
            </a:pPr>
            <a:r>
              <a:rPr lang="nl-NL" dirty="0">
                <a:solidFill>
                  <a:schemeClr val="tx1"/>
                </a:solidFill>
              </a:rPr>
              <a:t>Bij de schrijfopdracht kunt je zo’n 25% van je punten verdienen. </a:t>
            </a:r>
          </a:p>
          <a:p>
            <a:pPr marL="0" indent="0" rtl="0">
              <a:buClr>
                <a:schemeClr val="bg1"/>
              </a:buClr>
              <a:buNone/>
            </a:pPr>
            <a:endParaRPr lang="nl-NL" dirty="0">
              <a:solidFill>
                <a:schemeClr val="tx1"/>
              </a:solidFill>
            </a:endParaRPr>
          </a:p>
          <a:p>
            <a:pPr marL="0" indent="0" rtl="0">
              <a:buClr>
                <a:schemeClr val="bg1"/>
              </a:buClr>
              <a:buNone/>
            </a:pPr>
            <a:r>
              <a:rPr lang="nl-NL" dirty="0">
                <a:solidFill>
                  <a:schemeClr val="tx1"/>
                </a:solidFill>
              </a:rPr>
              <a:t>In 2022 kon je voor het centraal examen 51 punten halen. 13 van deze punten zaten in de schrijfopdracht. </a:t>
            </a:r>
          </a:p>
          <a:p>
            <a:pPr marL="0" indent="0" rtl="0">
              <a:buClr>
                <a:schemeClr val="bg1"/>
              </a:buClr>
              <a:buNone/>
            </a:pPr>
            <a:endParaRPr lang="nl-NL" dirty="0">
              <a:solidFill>
                <a:schemeClr val="tx1"/>
              </a:solidFill>
            </a:endParaRPr>
          </a:p>
          <a:p>
            <a:pPr marL="0" indent="0" rtl="0">
              <a:buClr>
                <a:schemeClr val="bg1"/>
              </a:buClr>
              <a:buNone/>
            </a:pPr>
            <a:r>
              <a:rPr lang="nl-NL" dirty="0">
                <a:solidFill>
                  <a:schemeClr val="tx1"/>
                </a:solidFill>
              </a:rPr>
              <a:t>De schrijfopdracht kan van alles zijn, maar het </a:t>
            </a:r>
            <a:r>
              <a:rPr lang="nl-NL" b="1" dirty="0">
                <a:solidFill>
                  <a:schemeClr val="tx1"/>
                </a:solidFill>
              </a:rPr>
              <a:t>artikel, de brief en de e-mail </a:t>
            </a:r>
            <a:r>
              <a:rPr lang="nl-NL" dirty="0">
                <a:solidFill>
                  <a:schemeClr val="tx1"/>
                </a:solidFill>
              </a:rPr>
              <a:t>komen het meeste voor. </a:t>
            </a:r>
          </a:p>
        </p:txBody>
      </p:sp>
      <p:pic>
        <p:nvPicPr>
          <p:cNvPr id="2" name="Afbeelding 1" descr="schets van een paar boeken met een potlood">
            <a:extLst>
              <a:ext uri="{FF2B5EF4-FFF2-40B4-BE49-F238E27FC236}">
                <a16:creationId xmlns:a16="http://schemas.microsoft.com/office/drawing/2014/main" id="{F21CD377-7541-369A-416B-3109989B65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7828" y="4293096"/>
            <a:ext cx="1905000" cy="2228850"/>
          </a:xfrm>
          <a:prstGeom prst="rect">
            <a:avLst/>
          </a:prstGeom>
        </p:spPr>
      </p:pic>
    </p:spTree>
    <p:extLst>
      <p:ext uri="{BB962C8B-B14F-4D97-AF65-F5344CB8AC3E}">
        <p14:creationId xmlns:p14="http://schemas.microsoft.com/office/powerpoint/2010/main" val="387770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alpha val="50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4620B0B-BCC1-4BED-BF4D-17691AE321AC}"/>
              </a:ext>
            </a:extLst>
          </p:cNvPr>
          <p:cNvSpPr>
            <a:spLocks noGrp="1"/>
          </p:cNvSpPr>
          <p:nvPr>
            <p:ph type="title"/>
          </p:nvPr>
        </p:nvSpPr>
        <p:spPr/>
        <p:txBody>
          <a:bodyPr rtlCol="0"/>
          <a:lstStyle/>
          <a:p>
            <a:pPr rtl="0"/>
            <a:r>
              <a:rPr lang="nl-NL" spc="-40" dirty="0">
                <a:solidFill>
                  <a:schemeClr val="accent4"/>
                </a:solidFill>
              </a:rPr>
              <a:t>Hoe wordt het beoordeeld?</a:t>
            </a:r>
          </a:p>
        </p:txBody>
      </p:sp>
      <p:pic>
        <p:nvPicPr>
          <p:cNvPr id="5" name="Afbeelding 4" descr="Schets van bokaal op stapel boeken">
            <a:extLst>
              <a:ext uri="{FF2B5EF4-FFF2-40B4-BE49-F238E27FC236}">
                <a16:creationId xmlns:a16="http://schemas.microsoft.com/office/drawing/2014/main" id="{382A4C56-4887-E643-AA59-89B7118B85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09622" y="3962400"/>
            <a:ext cx="1531180" cy="2041573"/>
          </a:xfrm>
          <a:prstGeom prst="rect">
            <a:avLst/>
          </a:prstGeom>
        </p:spPr>
      </p:pic>
      <p:sp>
        <p:nvSpPr>
          <p:cNvPr id="3" name="Tijdelijke aanduiding voor tekst 2">
            <a:extLst>
              <a:ext uri="{FF2B5EF4-FFF2-40B4-BE49-F238E27FC236}">
                <a16:creationId xmlns:a16="http://schemas.microsoft.com/office/drawing/2014/main" id="{ACCF25D8-462F-8B4A-8D99-662B5C3FFDE9}"/>
              </a:ext>
            </a:extLst>
          </p:cNvPr>
          <p:cNvSpPr>
            <a:spLocks noGrp="1"/>
          </p:cNvSpPr>
          <p:nvPr>
            <p:ph type="body" sz="quarter" idx="11"/>
          </p:nvPr>
        </p:nvSpPr>
        <p:spPr>
          <a:xfrm>
            <a:off x="5806380" y="736600"/>
            <a:ext cx="5410200" cy="4724400"/>
          </a:xfrm>
        </p:spPr>
        <p:txBody>
          <a:bodyPr vert="horz" lIns="121899" tIns="60949" rIns="121899" bIns="60949" rtlCol="0" anchor="t">
            <a:normAutofit fontScale="92500" lnSpcReduction="20000"/>
          </a:bodyPr>
          <a:lstStyle/>
          <a:p>
            <a:pPr marL="0" indent="0" rtl="0">
              <a:buNone/>
            </a:pPr>
            <a:r>
              <a:rPr lang="nl-NL" dirty="0">
                <a:solidFill>
                  <a:schemeClr val="tx1"/>
                </a:solidFill>
              </a:rPr>
              <a:t>De </a:t>
            </a:r>
            <a:r>
              <a:rPr lang="nl-NL" b="1" dirty="0">
                <a:solidFill>
                  <a:schemeClr val="tx1"/>
                </a:solidFill>
              </a:rPr>
              <a:t>13 punten </a:t>
            </a:r>
            <a:r>
              <a:rPr lang="nl-NL" dirty="0">
                <a:solidFill>
                  <a:schemeClr val="tx1"/>
                </a:solidFill>
              </a:rPr>
              <a:t>die je voor de schrijfopdracht kunt krijgen bestaan worden als volgt verdeeld: </a:t>
            </a:r>
          </a:p>
          <a:p>
            <a:pPr marL="0" indent="0" rtl="0">
              <a:buNone/>
            </a:pPr>
            <a:endParaRPr lang="nl-NL" dirty="0">
              <a:solidFill>
                <a:schemeClr val="tx1"/>
              </a:solidFill>
            </a:endParaRPr>
          </a:p>
          <a:p>
            <a:pPr marL="0" indent="0" rtl="0">
              <a:buNone/>
            </a:pPr>
            <a:r>
              <a:rPr lang="nl-NL" b="1" dirty="0">
                <a:solidFill>
                  <a:schemeClr val="tx1"/>
                </a:solidFill>
              </a:rPr>
              <a:t>6 punten </a:t>
            </a:r>
            <a:r>
              <a:rPr lang="nl-NL" dirty="0">
                <a:solidFill>
                  <a:schemeClr val="tx1"/>
                </a:solidFill>
              </a:rPr>
              <a:t>gaan naar de inhoud. Je moet alles wat genoemd wordt in je brief of artikel verwerken. </a:t>
            </a:r>
          </a:p>
          <a:p>
            <a:pPr marL="0" indent="0" rtl="0">
              <a:buNone/>
            </a:pPr>
            <a:r>
              <a:rPr lang="nl-NL" dirty="0">
                <a:solidFill>
                  <a:schemeClr val="tx1"/>
                </a:solidFill>
              </a:rPr>
              <a:t>In 2022 waren dit 9 onderdelen. Mis je een onderdeel dat gaat 1 van de 6 punten ervan af. </a:t>
            </a:r>
          </a:p>
          <a:p>
            <a:pPr marL="0" indent="0" rtl="0">
              <a:buNone/>
            </a:pPr>
            <a:r>
              <a:rPr lang="nl-NL" b="1" dirty="0">
                <a:solidFill>
                  <a:schemeClr val="tx1"/>
                </a:solidFill>
              </a:rPr>
              <a:t>5 punten </a:t>
            </a:r>
            <a:r>
              <a:rPr lang="nl-NL" dirty="0">
                <a:solidFill>
                  <a:schemeClr val="tx1"/>
                </a:solidFill>
              </a:rPr>
              <a:t>gaan naar taalgebruik. Hieronder vallen: formuleringsfouten, spelfouten, interpunctiefouten. Je verliest deze punten snel. </a:t>
            </a:r>
          </a:p>
          <a:p>
            <a:pPr marL="0" indent="0" rtl="0">
              <a:buNone/>
            </a:pPr>
            <a:r>
              <a:rPr lang="nl-NL" dirty="0">
                <a:solidFill>
                  <a:schemeClr val="tx1"/>
                </a:solidFill>
              </a:rPr>
              <a:t>Voorbeeld: 5 of meer spelfouten = -3</a:t>
            </a:r>
          </a:p>
          <a:p>
            <a:pPr marL="0" indent="0" rtl="0">
              <a:buNone/>
            </a:pPr>
            <a:r>
              <a:rPr lang="nl-NL" b="1" dirty="0">
                <a:solidFill>
                  <a:schemeClr val="tx1"/>
                </a:solidFill>
              </a:rPr>
              <a:t>2 punten </a:t>
            </a:r>
            <a:r>
              <a:rPr lang="nl-NL" dirty="0">
                <a:solidFill>
                  <a:schemeClr val="tx1"/>
                </a:solidFill>
              </a:rPr>
              <a:t>gaan naar presentatie/conventies. Is er een titel/aanhef, je naam, alinea-indeling, samenhang, volgorde en passend taalgebruik. </a:t>
            </a:r>
          </a:p>
          <a:p>
            <a:pPr marL="0" indent="0" rtl="0">
              <a:buNone/>
            </a:pPr>
            <a:endParaRPr lang="nl-NL" dirty="0">
              <a:solidFill>
                <a:schemeClr val="tx1"/>
              </a:solidFill>
            </a:endParaRPr>
          </a:p>
          <a:p>
            <a:pPr marL="0" indent="0" rtl="0">
              <a:buNone/>
            </a:pPr>
            <a:endParaRPr lang="nl-NL" dirty="0">
              <a:solidFill>
                <a:schemeClr val="tx1"/>
              </a:solidFill>
            </a:endParaRPr>
          </a:p>
        </p:txBody>
      </p:sp>
    </p:spTree>
    <p:extLst>
      <p:ext uri="{BB962C8B-B14F-4D97-AF65-F5344CB8AC3E}">
        <p14:creationId xmlns:p14="http://schemas.microsoft.com/office/powerpoint/2010/main" val="26455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alpha val="50000"/>
          </a:schemeClr>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299D361-319F-4BC4-81C4-F32BBF7A4FB8}"/>
              </a:ext>
            </a:extLst>
          </p:cNvPr>
          <p:cNvSpPr>
            <a:spLocks noGrp="1"/>
          </p:cNvSpPr>
          <p:nvPr>
            <p:ph type="title"/>
          </p:nvPr>
        </p:nvSpPr>
        <p:spPr/>
        <p:txBody>
          <a:bodyPr rtlCol="0">
            <a:normAutofit/>
          </a:bodyPr>
          <a:lstStyle/>
          <a:p>
            <a:pPr rtl="0"/>
            <a:r>
              <a:rPr lang="nl-NL" sz="3600" dirty="0"/>
              <a:t>De aanpak</a:t>
            </a:r>
          </a:p>
        </p:txBody>
      </p:sp>
      <p:sp>
        <p:nvSpPr>
          <p:cNvPr id="3" name="Tijdelijke aanduiding voor tekst 2">
            <a:extLst>
              <a:ext uri="{FF2B5EF4-FFF2-40B4-BE49-F238E27FC236}">
                <a16:creationId xmlns:a16="http://schemas.microsoft.com/office/drawing/2014/main" id="{ACCF25D8-462F-8B4A-8D99-662B5C3FFDE9}"/>
              </a:ext>
            </a:extLst>
          </p:cNvPr>
          <p:cNvSpPr>
            <a:spLocks noGrp="1"/>
          </p:cNvSpPr>
          <p:nvPr>
            <p:ph type="body" sz="quarter" idx="11"/>
          </p:nvPr>
        </p:nvSpPr>
        <p:spPr>
          <a:xfrm>
            <a:off x="5590356" y="188640"/>
            <a:ext cx="5410200" cy="5483226"/>
          </a:xfrm>
        </p:spPr>
        <p:txBody>
          <a:bodyPr rtlCol="0">
            <a:noAutofit/>
          </a:bodyPr>
          <a:lstStyle/>
          <a:p>
            <a:pPr marL="0" indent="0" rtl="0">
              <a:buClr>
                <a:schemeClr val="bg1"/>
              </a:buClr>
              <a:buNone/>
            </a:pPr>
            <a:endParaRPr lang="nl-NL" sz="1800" dirty="0">
              <a:solidFill>
                <a:schemeClr val="tx1"/>
              </a:solidFill>
            </a:endParaRPr>
          </a:p>
          <a:p>
            <a:pPr rtl="0">
              <a:buClr>
                <a:schemeClr val="bg1"/>
              </a:buClr>
              <a:buFontTx/>
              <a:buChar char="-"/>
            </a:pPr>
            <a:r>
              <a:rPr lang="nl-NL" sz="1800" dirty="0">
                <a:solidFill>
                  <a:schemeClr val="tx1"/>
                </a:solidFill>
              </a:rPr>
              <a:t>Lees de situatieschets en de opdracht goed door. </a:t>
            </a:r>
          </a:p>
          <a:p>
            <a:pPr rtl="0">
              <a:buClr>
                <a:schemeClr val="bg1"/>
              </a:buClr>
              <a:buFontTx/>
              <a:buChar char="-"/>
            </a:pPr>
            <a:r>
              <a:rPr lang="nl-NL" sz="1800" dirty="0">
                <a:solidFill>
                  <a:schemeClr val="tx1"/>
                </a:solidFill>
              </a:rPr>
              <a:t>Markeer in de opdracht alles wat je op moet nemen in je tekst. Ja, ook dat je je naam op moet schrijven. </a:t>
            </a:r>
          </a:p>
          <a:p>
            <a:pPr rtl="0">
              <a:buClr>
                <a:schemeClr val="bg1"/>
              </a:buClr>
              <a:buFontTx/>
              <a:buChar char="-"/>
            </a:pPr>
            <a:r>
              <a:rPr lang="nl-NL" sz="1800" dirty="0">
                <a:solidFill>
                  <a:schemeClr val="tx1"/>
                </a:solidFill>
              </a:rPr>
              <a:t>Zoek daarna waar mogelijk de inhoud op in de opdracht. Blijf dicht bij hoe het in de opdracht staat. </a:t>
            </a:r>
          </a:p>
          <a:p>
            <a:pPr rtl="0">
              <a:buClr>
                <a:schemeClr val="bg1"/>
              </a:buClr>
              <a:buFontTx/>
              <a:buChar char="-"/>
            </a:pPr>
            <a:r>
              <a:rPr lang="nl-NL" sz="1800" dirty="0">
                <a:solidFill>
                  <a:schemeClr val="tx1"/>
                </a:solidFill>
              </a:rPr>
              <a:t>Bedenk zelf de punten die je niet uit de opdracht kunt halen. Je hebt als het goed is tekst 4 al gemaakt. Dit geeft je kennis om zelf dingen te kunnen bedenken.</a:t>
            </a:r>
          </a:p>
          <a:p>
            <a:pPr rtl="0">
              <a:buClr>
                <a:schemeClr val="bg1"/>
              </a:buClr>
              <a:buFontTx/>
              <a:buChar char="-"/>
            </a:pPr>
            <a:r>
              <a:rPr lang="nl-NL" sz="1800" dirty="0">
                <a:solidFill>
                  <a:schemeClr val="tx1"/>
                </a:solidFill>
              </a:rPr>
              <a:t>Schrijf alles op in een kladversie. Check of je niks vergeten bent. </a:t>
            </a:r>
          </a:p>
          <a:p>
            <a:pPr rtl="0">
              <a:buClr>
                <a:schemeClr val="bg1"/>
              </a:buClr>
              <a:buFontTx/>
              <a:buChar char="-"/>
            </a:pPr>
            <a:r>
              <a:rPr lang="nl-NL" sz="1800" dirty="0">
                <a:solidFill>
                  <a:schemeClr val="tx1"/>
                </a:solidFill>
              </a:rPr>
              <a:t>Schrijf een keurige netversie. Denk aan taalgebruik, alinea-indelen en andere conventies.</a:t>
            </a:r>
          </a:p>
        </p:txBody>
      </p:sp>
      <p:pic>
        <p:nvPicPr>
          <p:cNvPr id="2" name="Afbeelding 1" descr="schets van een paar boeken met een potlood">
            <a:extLst>
              <a:ext uri="{FF2B5EF4-FFF2-40B4-BE49-F238E27FC236}">
                <a16:creationId xmlns:a16="http://schemas.microsoft.com/office/drawing/2014/main" id="{F21CD377-7541-369A-416B-3109989B65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7828" y="4293096"/>
            <a:ext cx="1905000" cy="2228850"/>
          </a:xfrm>
          <a:prstGeom prst="rect">
            <a:avLst/>
          </a:prstGeom>
        </p:spPr>
      </p:pic>
    </p:spTree>
    <p:extLst>
      <p:ext uri="{BB962C8B-B14F-4D97-AF65-F5344CB8AC3E}">
        <p14:creationId xmlns:p14="http://schemas.microsoft.com/office/powerpoint/2010/main" val="47954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C967A1C-B231-4F44-9203-5F9CD9213FBE}"/>
              </a:ext>
            </a:extLst>
          </p:cNvPr>
          <p:cNvSpPr>
            <a:spLocks noGrp="1"/>
          </p:cNvSpPr>
          <p:nvPr>
            <p:ph type="title"/>
          </p:nvPr>
        </p:nvSpPr>
        <p:spPr/>
        <p:txBody>
          <a:bodyPr rtlCol="0"/>
          <a:lstStyle/>
          <a:p>
            <a:pPr rtl="0"/>
            <a:r>
              <a:rPr lang="nl-NL" sz="4000" b="1" dirty="0"/>
              <a:t>Voorbeeld 2022-II - Artikel</a:t>
            </a:r>
            <a:endParaRPr lang="nl-NL" dirty="0"/>
          </a:p>
        </p:txBody>
      </p:sp>
      <p:sp>
        <p:nvSpPr>
          <p:cNvPr id="3" name="Tijdelijke aanduiding voor inhoud 2"/>
          <p:cNvSpPr>
            <a:spLocks noGrp="1"/>
          </p:cNvSpPr>
          <p:nvPr>
            <p:ph idx="10"/>
          </p:nvPr>
        </p:nvSpPr>
        <p:spPr/>
        <p:txBody>
          <a:bodyPr vert="horz" lIns="121899" tIns="60949" rIns="121899" bIns="60949" rtlCol="0" anchor="t">
            <a:normAutofit lnSpcReduction="10000"/>
          </a:bodyPr>
          <a:lstStyle/>
          <a:p>
            <a:pPr rtl="0">
              <a:buClr>
                <a:schemeClr val="tx1"/>
              </a:buClr>
            </a:pPr>
            <a:endParaRPr lang="nl-NL" sz="2000" dirty="0"/>
          </a:p>
          <a:p>
            <a:pPr rtl="0">
              <a:buClr>
                <a:schemeClr val="tx1"/>
              </a:buClr>
            </a:pPr>
            <a:r>
              <a:rPr lang="nl-NL" dirty="0"/>
              <a:t>We lezen samen de situatieschets  en ik belicht een aantal onderdelen van de opdracht. </a:t>
            </a:r>
          </a:p>
          <a:p>
            <a:pPr rtl="0">
              <a:buClr>
                <a:schemeClr val="tx1"/>
              </a:buClr>
            </a:pPr>
            <a:r>
              <a:rPr lang="nl-NL" sz="2000" dirty="0"/>
              <a:t>Daarna gaan jullie zelf aan </a:t>
            </a:r>
            <a:r>
              <a:rPr lang="nl-NL" dirty="0"/>
              <a:t>de slag met het vinden/bedenken van alle informatie. </a:t>
            </a:r>
          </a:p>
          <a:p>
            <a:pPr rtl="0">
              <a:buClr>
                <a:schemeClr val="tx1"/>
              </a:buClr>
            </a:pPr>
            <a:r>
              <a:rPr lang="nl-NL" dirty="0"/>
              <a:t>Dit bespreken we klassikaal. </a:t>
            </a:r>
          </a:p>
          <a:p>
            <a:pPr rtl="0">
              <a:buClr>
                <a:schemeClr val="tx1"/>
              </a:buClr>
            </a:pPr>
            <a:r>
              <a:rPr lang="nl-NL" dirty="0"/>
              <a:t>Als laatste maak je de schrijfopdracht af. Dit is onderdeel van je oefening voor het CE. Als hij af is, dan mag je hem bij mij inleveren en dan kijken we het na. </a:t>
            </a:r>
          </a:p>
          <a:p>
            <a:pPr rtl="0">
              <a:buClr>
                <a:schemeClr val="tx1"/>
              </a:buClr>
            </a:pPr>
            <a:endParaRPr lang="nl-NL" dirty="0"/>
          </a:p>
          <a:p>
            <a:pPr marL="0" indent="0" rtl="0">
              <a:buClr>
                <a:schemeClr val="tx1"/>
              </a:buClr>
              <a:buNone/>
            </a:pPr>
            <a:r>
              <a:rPr lang="nl-NL" dirty="0"/>
              <a:t>Houd een pen en/of markeerstift gereed!</a:t>
            </a:r>
          </a:p>
        </p:txBody>
      </p:sp>
    </p:spTree>
    <p:extLst>
      <p:ext uri="{BB962C8B-B14F-4D97-AF65-F5344CB8AC3E}">
        <p14:creationId xmlns:p14="http://schemas.microsoft.com/office/powerpoint/2010/main" val="400483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C967A1C-B231-4F44-9203-5F9CD9213FBE}"/>
              </a:ext>
            </a:extLst>
          </p:cNvPr>
          <p:cNvSpPr>
            <a:spLocks noGrp="1"/>
          </p:cNvSpPr>
          <p:nvPr>
            <p:ph type="title"/>
          </p:nvPr>
        </p:nvSpPr>
        <p:spPr/>
        <p:txBody>
          <a:bodyPr rtlCol="0"/>
          <a:lstStyle/>
          <a:p>
            <a:pPr rtl="0"/>
            <a:r>
              <a:rPr lang="nl-NL" sz="4000" b="1" dirty="0"/>
              <a:t>Voorbeeld 2022-II - Artikel</a:t>
            </a:r>
            <a:endParaRPr lang="nl-NL" dirty="0"/>
          </a:p>
        </p:txBody>
      </p:sp>
      <p:sp>
        <p:nvSpPr>
          <p:cNvPr id="3" name="Tijdelijke aanduiding voor inhoud 2"/>
          <p:cNvSpPr>
            <a:spLocks noGrp="1"/>
          </p:cNvSpPr>
          <p:nvPr>
            <p:ph idx="10"/>
          </p:nvPr>
        </p:nvSpPr>
        <p:spPr/>
        <p:txBody>
          <a:bodyPr vert="horz" lIns="121899" tIns="60949" rIns="121899" bIns="60949" rtlCol="0" anchor="t">
            <a:normAutofit/>
          </a:bodyPr>
          <a:lstStyle/>
          <a:p>
            <a:pPr marL="0" indent="0" rtl="0">
              <a:buClr>
                <a:schemeClr val="tx1"/>
              </a:buClr>
              <a:buNone/>
            </a:pPr>
            <a:endParaRPr lang="nl-NL" dirty="0"/>
          </a:p>
          <a:p>
            <a:pPr marL="0" indent="0" rtl="0">
              <a:buClr>
                <a:schemeClr val="tx1"/>
              </a:buClr>
              <a:buNone/>
            </a:pPr>
            <a:endParaRPr lang="nl-NL" dirty="0"/>
          </a:p>
          <a:p>
            <a:pPr marL="0" indent="0" rtl="0">
              <a:buClr>
                <a:schemeClr val="tx1"/>
              </a:buClr>
              <a:buNone/>
            </a:pPr>
            <a:r>
              <a:rPr lang="nl-NL" dirty="0"/>
              <a:t>De situatieschets en de opdracht samen lezen. </a:t>
            </a:r>
          </a:p>
          <a:p>
            <a:pPr marL="0" indent="0" rtl="0">
              <a:buClr>
                <a:schemeClr val="tx1"/>
              </a:buClr>
              <a:buNone/>
            </a:pPr>
            <a:endParaRPr lang="nl-NL" dirty="0"/>
          </a:p>
          <a:p>
            <a:pPr marL="0" indent="0" rtl="0">
              <a:buClr>
                <a:schemeClr val="tx1"/>
              </a:buClr>
              <a:buNone/>
            </a:pPr>
            <a:r>
              <a:rPr lang="nl-NL" dirty="0"/>
              <a:t>Houd een pen of markeerstift gereed om belangrijke onderdelen te onderstrepen. </a:t>
            </a:r>
          </a:p>
        </p:txBody>
      </p:sp>
    </p:spTree>
    <p:extLst>
      <p:ext uri="{BB962C8B-B14F-4D97-AF65-F5344CB8AC3E}">
        <p14:creationId xmlns:p14="http://schemas.microsoft.com/office/powerpoint/2010/main" val="332837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C967A1C-B231-4F44-9203-5F9CD9213FBE}"/>
              </a:ext>
            </a:extLst>
          </p:cNvPr>
          <p:cNvSpPr>
            <a:spLocks noGrp="1"/>
          </p:cNvSpPr>
          <p:nvPr>
            <p:ph type="title"/>
          </p:nvPr>
        </p:nvSpPr>
        <p:spPr/>
        <p:txBody>
          <a:bodyPr rtlCol="0"/>
          <a:lstStyle/>
          <a:p>
            <a:pPr rtl="0"/>
            <a:r>
              <a:rPr lang="nl-NL" sz="4000" b="1" dirty="0"/>
              <a:t>Voorbeeld 2022-II - Artikel</a:t>
            </a:r>
            <a:endParaRPr lang="nl-NL" dirty="0"/>
          </a:p>
        </p:txBody>
      </p:sp>
      <p:sp>
        <p:nvSpPr>
          <p:cNvPr id="3" name="Tijdelijke aanduiding voor inhoud 2"/>
          <p:cNvSpPr>
            <a:spLocks noGrp="1"/>
          </p:cNvSpPr>
          <p:nvPr>
            <p:ph idx="10"/>
          </p:nvPr>
        </p:nvSpPr>
        <p:spPr/>
        <p:txBody>
          <a:bodyPr vert="horz" lIns="121899" tIns="60949" rIns="121899" bIns="60949" rtlCol="0" anchor="t">
            <a:normAutofit fontScale="92500" lnSpcReduction="20000"/>
          </a:bodyPr>
          <a:lstStyle/>
          <a:p>
            <a:pPr marL="0" indent="0" rtl="0">
              <a:buClr>
                <a:schemeClr val="tx1"/>
              </a:buClr>
              <a:buNone/>
            </a:pPr>
            <a:endParaRPr lang="nl-NL" dirty="0"/>
          </a:p>
          <a:p>
            <a:pPr marL="0" indent="0" rtl="0">
              <a:buClr>
                <a:schemeClr val="tx1"/>
              </a:buClr>
              <a:buNone/>
            </a:pPr>
            <a:endParaRPr lang="nl-NL" dirty="0"/>
          </a:p>
          <a:p>
            <a:pPr marL="0" indent="0" rtl="0">
              <a:buClr>
                <a:schemeClr val="tx1"/>
              </a:buClr>
              <a:buNone/>
            </a:pPr>
            <a:endParaRPr lang="nl-NL" dirty="0"/>
          </a:p>
          <a:p>
            <a:pPr marL="0" indent="0" rtl="0">
              <a:buClr>
                <a:schemeClr val="tx1"/>
              </a:buClr>
              <a:buNone/>
            </a:pPr>
            <a:endParaRPr lang="nl-NL" dirty="0"/>
          </a:p>
          <a:p>
            <a:pPr marL="0" indent="0" rtl="0">
              <a:buClr>
                <a:schemeClr val="tx1"/>
              </a:buClr>
              <a:buNone/>
            </a:pPr>
            <a:endParaRPr lang="nl-NL" dirty="0"/>
          </a:p>
          <a:p>
            <a:pPr marL="0" indent="0" rtl="0">
              <a:buClr>
                <a:schemeClr val="tx1"/>
              </a:buClr>
              <a:buNone/>
            </a:pPr>
            <a:endParaRPr lang="nl-NL" dirty="0"/>
          </a:p>
          <a:p>
            <a:pPr marL="0" indent="0" rtl="0">
              <a:buClr>
                <a:schemeClr val="tx1"/>
              </a:buClr>
              <a:buNone/>
            </a:pPr>
            <a:r>
              <a:rPr lang="nl-NL" dirty="0"/>
              <a:t>Voorbeeld van het begin van je artikel: </a:t>
            </a:r>
          </a:p>
          <a:p>
            <a:pPr marL="0" indent="0" rtl="0">
              <a:buClr>
                <a:schemeClr val="tx1"/>
              </a:buClr>
              <a:buNone/>
            </a:pPr>
            <a:r>
              <a:rPr lang="nl-NL" dirty="0"/>
              <a:t>Jongeren gebruiken steeds meer chattaal en dit baart de docenten op mijn school zorgen. Ze zijn bang dat dit invloed heeft op de schrijfvaardigheid van jongeren. Is het wellicht zinvol om chattaal te behandelen in de lessen Nederlands? In dit artikel wordt onderzocht wat de voor- en nadelen hiervan zijn. </a:t>
            </a:r>
          </a:p>
        </p:txBody>
      </p:sp>
      <p:pic>
        <p:nvPicPr>
          <p:cNvPr id="5" name="Afbeelding 4">
            <a:extLst>
              <a:ext uri="{FF2B5EF4-FFF2-40B4-BE49-F238E27FC236}">
                <a16:creationId xmlns:a16="http://schemas.microsoft.com/office/drawing/2014/main" id="{205AF0AF-5B7C-8A43-A111-1B09A9CAE7D8}"/>
              </a:ext>
            </a:extLst>
          </p:cNvPr>
          <p:cNvPicPr>
            <a:picLocks noChangeAspect="1"/>
          </p:cNvPicPr>
          <p:nvPr/>
        </p:nvPicPr>
        <p:blipFill>
          <a:blip r:embed="rId3"/>
          <a:stretch>
            <a:fillRect/>
          </a:stretch>
        </p:blipFill>
        <p:spPr>
          <a:xfrm>
            <a:off x="2494012" y="1452874"/>
            <a:ext cx="5832648" cy="268740"/>
          </a:xfrm>
          <a:prstGeom prst="rect">
            <a:avLst/>
          </a:prstGeom>
        </p:spPr>
      </p:pic>
      <p:pic>
        <p:nvPicPr>
          <p:cNvPr id="7" name="Afbeelding 6">
            <a:extLst>
              <a:ext uri="{FF2B5EF4-FFF2-40B4-BE49-F238E27FC236}">
                <a16:creationId xmlns:a16="http://schemas.microsoft.com/office/drawing/2014/main" id="{4D05ACEF-9B3E-6064-211F-837D36955EA0}"/>
              </a:ext>
            </a:extLst>
          </p:cNvPr>
          <p:cNvPicPr>
            <a:picLocks noChangeAspect="1"/>
          </p:cNvPicPr>
          <p:nvPr/>
        </p:nvPicPr>
        <p:blipFill>
          <a:blip r:embed="rId4"/>
          <a:stretch>
            <a:fillRect/>
          </a:stretch>
        </p:blipFill>
        <p:spPr>
          <a:xfrm>
            <a:off x="2406313" y="1831668"/>
            <a:ext cx="6264696" cy="936019"/>
          </a:xfrm>
          <a:prstGeom prst="rect">
            <a:avLst/>
          </a:prstGeom>
        </p:spPr>
      </p:pic>
      <p:pic>
        <p:nvPicPr>
          <p:cNvPr id="11" name="Afbeelding 10">
            <a:extLst>
              <a:ext uri="{FF2B5EF4-FFF2-40B4-BE49-F238E27FC236}">
                <a16:creationId xmlns:a16="http://schemas.microsoft.com/office/drawing/2014/main" id="{6605A2CD-6D74-0C6D-407E-29C5B473B463}"/>
              </a:ext>
            </a:extLst>
          </p:cNvPr>
          <p:cNvPicPr>
            <a:picLocks noChangeAspect="1"/>
          </p:cNvPicPr>
          <p:nvPr/>
        </p:nvPicPr>
        <p:blipFill>
          <a:blip r:embed="rId5"/>
          <a:stretch>
            <a:fillRect/>
          </a:stretch>
        </p:blipFill>
        <p:spPr>
          <a:xfrm>
            <a:off x="2341604" y="2773799"/>
            <a:ext cx="6137464" cy="1357530"/>
          </a:xfrm>
          <a:prstGeom prst="rect">
            <a:avLst/>
          </a:prstGeom>
        </p:spPr>
      </p:pic>
    </p:spTree>
    <p:extLst>
      <p:ext uri="{BB962C8B-B14F-4D97-AF65-F5344CB8AC3E}">
        <p14:creationId xmlns:p14="http://schemas.microsoft.com/office/powerpoint/2010/main" val="252213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atie voor een open dag in de klas">
  <a:themeElements>
    <a:clrScheme name="Custom 14">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12">
      <a:majorFont>
        <a:latin typeface="Sagona Book"/>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Office_47411237_TF00677232_Win32" id="{8672B5F2-2972-4A42-AF5E-869D793C491D}" vid="{65A09350-D149-4BE7-93F8-85CB472DAAD7}"/>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89DED2-7065-407C-BB58-BE430B9CE57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EAD028AE-289C-417E-80B6-3EEF5A68A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21F24C-180F-49A0-B2F6-EF47009CB8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Terug op schoolavond</Template>
  <TotalTime>133</TotalTime>
  <Words>648</Words>
  <Application>Microsoft Office PowerPoint</Application>
  <PresentationFormat>Aangepast</PresentationFormat>
  <Paragraphs>81</Paragraphs>
  <Slides>10</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Arial</vt:lpstr>
      <vt:lpstr>Century Gothic</vt:lpstr>
      <vt:lpstr>Courier New</vt:lpstr>
      <vt:lpstr>Quire Sans</vt:lpstr>
      <vt:lpstr>Sagona Book</vt:lpstr>
      <vt:lpstr>Presentatie voor een open dag in de klas</vt:lpstr>
      <vt:lpstr>Examen-training</vt:lpstr>
      <vt:lpstr>De vorige keer</vt:lpstr>
      <vt:lpstr>Vandaag</vt:lpstr>
      <vt:lpstr>De schrijfopdracht</vt:lpstr>
      <vt:lpstr>Hoe wordt het beoordeeld?</vt:lpstr>
      <vt:lpstr>De aanpak</vt:lpstr>
      <vt:lpstr>Voorbeeld 2022-II - Artikel</vt:lpstr>
      <vt:lpstr>Voorbeeld 2022-II - Artikel</vt:lpstr>
      <vt:lpstr>Voorbeeld 2022-II - Artikel</vt:lpstr>
      <vt:lpstr>Voorbeeld 2022-II - Artikel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Examen-training</dc:title>
  <dc:creator>Marjolein Hoogendoorn</dc:creator>
  <cp:lastModifiedBy>Marjolein Hoogendoorn</cp:lastModifiedBy>
  <cp:revision>1</cp:revision>
  <dcterms:created xsi:type="dcterms:W3CDTF">2023-02-14T08:37:48Z</dcterms:created>
  <dcterms:modified xsi:type="dcterms:W3CDTF">2023-03-20T10:47:52Z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